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2808">
          <p15:clr>
            <a:srgbClr val="9AA0A6"/>
          </p15:clr>
        </p15:guide>
        <p15:guide id="4" pos="29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E18025B-91D1-44CF-AEF3-7B90593B9730}">
  <a:tblStyle styleId="{EE18025B-91D1-44CF-AEF3-7B90593B973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4A2A4B0-6F27-45C3-B1CF-641AB7558EDB}"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2808"/>
        <p:guide pos="295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84" Type="http://schemas.openxmlformats.org/officeDocument/2006/relationships/slide" Target="slides/slide76.xml"/><Relationship Id="rId83" Type="http://schemas.openxmlformats.org/officeDocument/2006/relationships/slide" Target="slides/slide75.xml"/><Relationship Id="rId42" Type="http://schemas.openxmlformats.org/officeDocument/2006/relationships/slide" Target="slides/slide34.xml"/><Relationship Id="rId86" Type="http://schemas.openxmlformats.org/officeDocument/2006/relationships/slide" Target="slides/slide78.xml"/><Relationship Id="rId41" Type="http://schemas.openxmlformats.org/officeDocument/2006/relationships/slide" Target="slides/slide33.xml"/><Relationship Id="rId85" Type="http://schemas.openxmlformats.org/officeDocument/2006/relationships/slide" Target="slides/slide77.xml"/><Relationship Id="rId44" Type="http://schemas.openxmlformats.org/officeDocument/2006/relationships/slide" Target="slides/slide36.xml"/><Relationship Id="rId88" Type="http://schemas.openxmlformats.org/officeDocument/2006/relationships/slide" Target="slides/slide80.xml"/><Relationship Id="rId43" Type="http://schemas.openxmlformats.org/officeDocument/2006/relationships/slide" Target="slides/slide35.xml"/><Relationship Id="rId87" Type="http://schemas.openxmlformats.org/officeDocument/2006/relationships/slide" Target="slides/slide79.xml"/><Relationship Id="rId46" Type="http://schemas.openxmlformats.org/officeDocument/2006/relationships/slide" Target="slides/slide38.xml"/><Relationship Id="rId45" Type="http://schemas.openxmlformats.org/officeDocument/2006/relationships/slide" Target="slides/slide37.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31" Type="http://schemas.openxmlformats.org/officeDocument/2006/relationships/slide" Target="slides/slide23.xml"/><Relationship Id="rId75" Type="http://schemas.openxmlformats.org/officeDocument/2006/relationships/slide" Target="slides/slide67.xml"/><Relationship Id="rId30" Type="http://schemas.openxmlformats.org/officeDocument/2006/relationships/slide" Target="slides/slide22.xml"/><Relationship Id="rId74" Type="http://schemas.openxmlformats.org/officeDocument/2006/relationships/slide" Target="slides/slide66.xml"/><Relationship Id="rId33" Type="http://schemas.openxmlformats.org/officeDocument/2006/relationships/slide" Target="slides/slide25.xml"/><Relationship Id="rId77" Type="http://schemas.openxmlformats.org/officeDocument/2006/relationships/slide" Target="slides/slide69.xml"/><Relationship Id="rId32" Type="http://schemas.openxmlformats.org/officeDocument/2006/relationships/slide" Target="slides/slide24.xml"/><Relationship Id="rId76" Type="http://schemas.openxmlformats.org/officeDocument/2006/relationships/slide" Target="slides/slide68.xml"/><Relationship Id="rId35" Type="http://schemas.openxmlformats.org/officeDocument/2006/relationships/slide" Target="slides/slide27.xml"/><Relationship Id="rId79" Type="http://schemas.openxmlformats.org/officeDocument/2006/relationships/slide" Target="slides/slide71.xml"/><Relationship Id="rId34" Type="http://schemas.openxmlformats.org/officeDocument/2006/relationships/slide" Target="slides/slide26.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94" Type="http://schemas.openxmlformats.org/officeDocument/2006/relationships/slide" Target="slides/slide86.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b37833028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b37833028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develop your ideas! Today you need your painting booklet, your brushes and pencils, your palette, and two containers full of water. Optional: a chromebook or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zhvilluar idetë tuaja! Sot ju nevojitet broshura juaj e pikturës, furçat dhe lapsat tuaja, paleta juaj dhe dy enë plot me ujë. Opsionale: një Chromebook ose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ሀሳቦችዎን ለማዳበር ጊዜው አሁን ነው! ዛሬ የስዕል መጽሃፍዎ፣ ብሩሽዎችዎ እና እርሳሶችዎ፣ የእርስዎ ቤተ-ስዕል እና ሁለት ኮንቴይነሮች በውሃ የተሞላ ያስፈልግዎታል። አማራጭ፡ ክሮምቡክ ወይም ላፕቶፕ።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أفكارك! اليوم، أنت بحاجة إلى كُتيّب الرسم، وفرشاتك وأقلامك، ولوحة الألوان، ووعائين مليئين بالماء. اختياريًا: جهاز Chromebook أو كمبيوتر محمول.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զարգացնել ձեր գաղափարները։ Այսօր ձեզ անհրաժեշտ է ձեր նկարչական գրքույկը, վրձիններն ու մատիտները, ձեր պալիտրան և ջրով լի երկու տարա։ Ըստ ցանկության՝ Chromebook կամ նոութբուք։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les teves idees! Avui necessites el teu quadern de pintura, els teus pinzells i llapis, la teva paleta i dos recipients plens d'aigua. Opcional: un Chromebook o un ordinador portàtil.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是时候拓展你的想法了！今天你需要准备绘画手册、画笔、铅笔、调色板，以及两个装满水的容器。可选：Chromebook 或笔记本电脑。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je ideeën uit te werken! Vandaag heb je je schilderboekje, je penselen en potloden, je palet en twee emmers vol water nodig. Optioneel: een Chromebook of laptop.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ایده‌هاتو پرورش بدی! امروز به دفترچه نقاشی، قلم‌موها و مدادها، پالت و دو ظرف پر از آب نیاز داری. اختیاری: یه کروم‌بوک یا لپ‌تاپ.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vos idées ! Aujourd'hui, vous aurez besoin de votre carnet de peinture, de vos pinceaux et crayons, de votre palette et de deux récipients remplis d'eau. En option : un Chromebook ou un ordinateur portable.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deine Ideen zu entwickeln! Heute brauchst du dein Malheft, deine Pinsel und Stifte, deine Palette und zwei Gefäße mit Wasser. Optional: ein Chromebook oder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 વિકસાવવાનો સમય છે! આજે તમારે તમારી પેઇન્ટિંગ બુકલેટ, તમારા બ્રશ અને પેન્સિલો, તમારા પેલેટ અને પાણીથી ભરેલા બે કન્ટેનરની જરૂર છે. વૈકલ્પિક: ક્રોમબુક અથવા લેપટોપ.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साकार करने का समय आ गया है! आज आपको अपनी पेंटिंग बुकलेट, ब्रश और पेंसिल, पैलेट और पानी से भरे दो बर्तन चाहिए। वैकल्पिक: एक क्रोमबुक या लैपटॉप।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le tue idee! Oggi ti serviranno il tuo quaderno di pittura, i pennelli e le matite, la tavolozza e due contenitori pieni d'acqua. Facoltativo: un Chromebook o un computer portatile.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アイデアを練り上げましょう！今日必要なのは、絵本、筆と鉛筆、パレット、そして水を入れた容器2つです。Chromebookまたはノートパソコンがあれば、なお良いでしょう。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발전시킬 시간입니다! 오늘은 그림책, 붓과 연필, 팔레트, 그리고 물이 가득 든 용기 두 개가 필요합니다. 크롬북이나 노트북도 준비하시면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ramanên xwe pêş bixin! Îro hûn hewceyê pirtûka wênesaziyê, firçe û qelemên xwe, paleta xwe û du konteynerên tijî av in. Vebijarkî: chromebook an laptopek.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mengembangkan idea anda! Hari ini anda memerlukan buku kecil lukisan anda, berus dan pensel anda, palet anda dan dua bekas berisi air. Pilihan: chromebook atau komputer riba.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ആശയങ്ങൾ വികസിപ്പിക്കാനുള്ള സമയമായി! ഇന്ന് നിങ്ങൾക്ക് നിങ്ങളുടെ പെയിന്റിംഗ് ബുക്ക്‌ലെറ്റ്, ബ്രഷുകളും പെൻസിലുകളും, പാലറ്റ്, വെള്ളം നിറച്ച രണ്ട് പാത്രങ്ങൾ എന്നിവ ആവശ്യമാണ്. ഓപ്ഷണൽ: ഒരു ക്രോംബുക്ക് അല്ലെങ്കിൽ ലാപ്‌ടോപ്പ്.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 विकास गर्ने समय! आज तपाईंलाई आफ्नो चित्रकला पुस्तिका, ब्रश र पेन्सिल, आफ्नो प्यालेट र पानीले भरिएको दुई कन्टेनर चाहिन्छ। वैकल्पिक: क्रोमबुक वा ल्यापटप।</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پراختیا وخت دی! نن تاسو د رنګ کولو کتابچه، برشونه او پنسلونه، خپل رنګ رنګونه، او دوه کانتینرونه چې له اوبو ډک وي، اړتیا لرئ. اختیاري: کروم بوک یا لیپ ټاپ.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desenvolver suas ideias! Hoje você precisa do seu caderno de pintura, pincéis e lápis, paleta e dois recipientes cheios de água. Opcional: um Chromebook ou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ਨੂੰ ਵਿਕਸਤ ਕਰਨ ਦਾ ਸਮਾਂ! ਅੱਜ ਤੁਹਾਨੂੰ ਆਪਣੀ ਪੇਂਟਿੰਗ ਕਿਤਾਬਚਾ, ਆਪਣੇ ਬੁਰਸ਼ ਅਤੇ ਪੈਨਸਿਲ, ਆਪਣੇ ਪੈਲੇਟ, ਅਤੇ ਪਾਣੀ ਨਾਲ ਭਰੇ ਦੋ ਡੱਬਿਆਂ ਦੀ ਲੋੜ ਹੈ। ਵਿਕਲਪਿਕ: ਇੱਕ ਕਰੋਮਬੁੱਕ ਜਾਂ ਲੈਪਟਾਪ।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Время развивать свои идеи! Сегодня вам понадобятся буклет с описанием рисования, кисти и карандаши, палитра и две ёмкости с водой. По желанию: хромбук или ноутбук.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своје идеје! Данас вам је потребна ваша сликарска брошура, ваше четкице и оловке, ваша палета и две посуде пуне воде. Опционо: Chromebook или лаптоп.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aad ku horumarin lahayd fikradahaaga! Maanta waxaad u baahan tahay buug-yarahaaga rinjiyeynta, burushyadaada iyo qalin-qoriyaashaada, palette-gaaga, iyo laba weel oo biyo ka buuxaan. Ikhtiyaar ah: chromebook ama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desarrollar tus ideas! Hoy necesitas tu cuaderno de pintura, tus pinceles y lápices, tu paleta y dos recipientes llenos de agua. Opcional: una Chromebook o una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 pikeun ngembangkeun ideu anjeun! Dinten anjeun peryogi brosur leutik lukisan anjeun, sikat sareng pensil anjeun, palette anjeun, sareng dua wadah anu pinuh ku cai. Pilihan: Chromebook atanapi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mawazo yako! Leo unahitaji kijitabu chako cha uchoraji, brashi na penseli zako, palette yako, na vyombo viwili vilivyojaa maji. Hiari: chromebook au kompyuta ya mkononi.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utveckla dina idéer! Idag behöver du ditt målarhäfte, dina penslar och pennor, din palett och två behållare fulla med vatten. Valfritt: en Chromebook eller bärbar dator.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upang bumuo ng iyong mga ideya! Ngayon kailangan mo ang iyong buklet ng pagpipinta, iyong mga brush at lapis, iyong palette, at dalawang lalagyang puno ng tubig. Opsyonal: isang chromebook o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வளர்த்துக் கொள்ள வேண்டிய நேரம் இது! இன்று உங்களுக்கு ஓவியக் கையேடு, தூரிகைகள் மற்றும் பென்சில்கள், உங்கள் தட்டு மற்றும் தண்ணீர் நிறைந்த இரண்டு கொள்கலன்கள் தேவை. விருப்பத்தேர்வு: ஒரு குரோம்புக் அல்லது மடிக்கணினி.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ถึงเวลาพัฒนาไอเดียของคุณแล้ว! วันนี้คุณต้องมีสมุดวาดภาพ พู่กันและดินสอ จานสี และภาชนะใส่น้ำสองใบ ไม่จำเป็น: Chromebook หรือแล็ปท็อป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geliştirme zamanı! Bugün resim kitapçığınıza, fırçalarınıza ve kalemlerinize, paletinize ve suyla dolu iki kaba ihtiyacınız olacak. İsteğe bağlı: bir Chromebook veya dizüstü bilgisayar.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розвивати свої ідеї! Сьогодні вам знадобиться буклет з малюваннями, пензлі та олівці, палітра та дві ємності з водою. За бажанням: Chromebook або ноутбук.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کو تیار کرنے کا وقت! آج آپ کو اپنی پینٹنگ کتابچہ، اپنے برش اور پنسل، آپ کی پیلیٹ، اور پانی سے بھرے دو کنٹینرز کی ضرورت ہے۔ اختیاری: ایک کروم بک یا لیپ ٹاپ۔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của bạn! Hôm nay bạn cần tập vẽ, cọ vẽ và bút chì, bảng màu và hai thùng đựng nước. Tùy chọn: Chromebook hoặc máy tính xách 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a116e5f2e3_0_2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a116e5f2e3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d55b424916_0_1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d55b424916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When you start developing your idea today, you will have more time to practice painting the things in your artwork.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fillon ta zhvillosh idenë tënde sot, do të kesh më shumë kohë për të praktikuar pikturimin e gjërave në veprën tënde artistike.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ሃሳብዎን ዛሬ ማዳበር ከጀመሩ በኪነጥበብ ስራዎ ውስጥ ያሉትን ነገሮች ለመሳል ለመለማመድ ብዙ ጊዜ ያገኛሉ።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بدأت بتطوير فكرتك اليوم، سيكون لديك المزيد من الوقت لممارسة رسم الأشياء الموجودة في عملك الفني.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​​այսօր սկսեք զարգացնել ձեր գաղափարը, ավելի շատ ժամանակ կունենաք ձեր արվեստի գործերում պատկերված իրերը նկարելու պրակտիկայի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comences a desenvolupar la teva idea avui, tindràs més temps per practicar pintar les coses de la teva obra d'art.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如果您今天就开始发展您的想法，您将有更多的时间来练习绘制您的艺术品中的东西。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u vandaag begint met het uitwerken van uw idee, heeft u meer tijd om te oefenen met het schilderen van de elementen in uw kunstwerk.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امروز شروع به پرورش ایده خود کنید، زمان بیشتری برای تمرین نقاشی چیزهایی که در اثر هنری خود دارید،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commencez à développer votre idée aujourd’hui, vous aurez plus de temps pour vous entraîner à peindre les éléments de votre œuvre.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heute mit der Entwicklung Ihrer Idee beginnen, haben Sie mehr Zeit, das Malen der Dinge in Ihrem Kunstwerk zu üben.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આજથી જ તમારા વિચારને વિકસાવવાનું શરૂ કરશો, તો તમારી પાસે તમારી કલાકૃતિમાંની વસ્તુઓને રંગવાની પ્રેક્ટિસ કરવા માટે વધુ સમય મળશે.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आज ही अपने विचार को विकसित करना शुरू कर दें, तो आपके पास अपनी कलाकृति में चीजों को चित्रित करने का अभ्यास करने के लिए अधिक समय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inizi a sviluppare la tua idea oggi, avrai più tempo per esercitarti a dipingere gli oggetti presenti nella tua opera d'arte.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今日からアイデアを練り始めれば、アートワークの中のものを描く練習にもっと時間をかけられるようになります。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오늘부터 아이디어를 개발하기 시작하면, 예술 작품에 나오는 사물을 그리는 연습을 할 시간이 더 많아질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tu îro dest bi pêşxistina fikra xwe bikî, dê wextê te yê bêtir hebe ku tu tiştên di hunera xwe de pratîk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mula mengembangkan idea anda hari ini, anda akan mempunyai lebih banyak masa untuk berlatih melukis perkara dalam karya seni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തന്നെ നിങ്ങളുടെ ആശയം വികസിപ്പിക്കാൻ തുടങ്ങിയാൽ, നിങ്ങളുടെ കലാസൃഷ്ടികളിലെ വസ്തുക്കൾ വരയ്ക്കാൻ പരിശീലിക്കാൻ നിങ്ങൾക്ക് കൂടുതൽ സമയം ലഭിക്കും.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तपाईंले आजै आफ्नो विचार विकास गर्न थाल्नुभयो भने, तपाईंसँग आफ्नो कलाकृतिमा भएका चीजहरू चित्रण गर्ने अभ्यास गर्न बढी समय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نن ورځ د خپلې مفکورې پراختیا پیل کړئ، نو تاسو به ډیر وخت ولرئ چې په خپل هنري کار کې د شیانو رنګولو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começar a desenvolver sua ideia hoje, terá mais tempo para praticar a pintura das coisas em sua obra de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ਅੱਜ ਹੀ ਆਪਣੇ ਵਿਚਾਰ ਨੂੰ ਵਿਕਸਤ ਕਰਨਾ ਸ਼ੁਰੂ ਕਰ ਦਿੰਦੇ ਹੋ, ਤਾਂ ਤੁਹਾਡੇ ਕੋਲ ਆਪਣੀ ਕਲਾਕਾਰੀ ਵਿੱਚ ਚੀਜ਼ਾਂ ਨੂੰ ਪੇਂਟ ਕਰਨ ਦਾ ਅਭਿਆਸ ਕਰਨ ਲਈ ਵਧੇਰੇ ਸਮਾਂ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вы начнете развивать свою идею сегодня, у вас будет больше времени, чтобы попрактиковаться в изображении предметов в вашем произведении искусства.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почнете да развијате своју идеју данас, имаћете више времена да вежбате сликање ствари у свом уметничком делу.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bilowdo horumarinta fikradaada maanta, waxaad heli doontaa wakhti dheeraad ah oo aad ku tababarto rinjiyeynta waxyaabaha ku jira farshaxankaaga.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comienzas a desarrollar tu idea hoy, tendrás más tiempo para practicar pintando las cosas en tu obra de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mimiti ngembangkeun ide anjeun ayeuna, anjeun bakal gaduh langkung waktos pikeun latihan ngalukis hal-hal dina karya seni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Ukianza kukuza wazo lako leo, utakuwa na wakati zaidi wa kufanya mazoezi ya kuchora vitu kwenye mchoro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börjar utveckla din idé idag får du mer tid att öva på att måla sakerna i ditt konstverk.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sisimulan mong bumuo ng iyong ideya ngayon, magkakaroon ka ng mas maraming oras upang magsanay sa pagpipinta ng mga bagay sa iyong likhang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 யோசனையை வளர்க்கத் தொடங்கினால், உங்கள் கலைப்படைப்பில் உள்ள பொருட்களை வரைவதற்குப் பயிற்சி செய்ய உங்களுக்கு அதிக நேரம் கிடைக்கும்.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หากคุณเริ่มพัฒนาไอเดียของคุณตั้งแต่วันนี้ คุณจะมีเวลาฝึกฝนการวาดภาพสิ่งต่างๆ ในงานศิลปะของคุณมากขึ้น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Eğer fikrinizi bugün geliştirmeye başlarsanız, sanat eserinizdeki şeyleri boyama pratiği yapmak için daha fazla zamanınız olacak.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ви почнете розвивати свою ідею сьогодні, у вас буде більше часу, щоб потренуватися малювати елементи своєї роботи.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آج ہی اپنا آئیڈیا تیار کرنا شروع کر دیتے ہیں، تو آپ کے پاس اپنے آرٹ ورک میں چیزوں کو پینٹ کرنے کی مشق کرنے کے لیے زیادہ وقت ملے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bắt đầu phát triển ý tưởng của mình ngay hôm nay, bạn sẽ có nhiều thời gian hơn để thực hành vẽ những thứ trong tác phẩm nghệ thuật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7a324785e0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7a324785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Switch to developing your painting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However, once you know your idea, it is smart to develop your skills for the specific things you want to paint!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time for general skills builders is DONE!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Kaloni te zhvillimi i idesë suaj për pikturë.</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Megjithatë, pasi ta njihni idenë tuaj, është e mençur të zhvilloni aftësitë tuaja për gjërat specifike që dëshironi të pikturoni!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ሃሳብዎን ለማዳበር ይቀይሩ።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ነገር ግን፣ ሃሳብዎን አንዴ ካወቁ፣ ለመሳል ለሚፈልጓቸው ልዩ ነገሮች ችሎታዎን ማዳበር ብልህነት ነው!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انتقل إلى تطوير فكرة الرسم لديك.</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وبعد أن تعرف فكرتك، من الحكمة أن تُطوّر مهاراتك في الأشياء التي ترغب برسمها!</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Անցեք ձեր նկարչական գաղափարի մշակմանը։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Այնուամենայնիվ, երբ արդեն գիտեք ձեր գաղափարը, խելամիտ կլինի զարգացնել ձեր հմտությունները այն կոնկրետ բաների համար, որոնք ցանկանում եք նկարել։</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Canvia a desenvolupar la teva idea de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obstant això, un cop coneguis la teva idea, és intel·ligent desenvolupar les teves habilitats per a les coses específiques que vols pintar!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转而去发展你的绘画理念。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然而，一旦你有了自己的想法，那么针对你想画的具体事物来发展你的技能是明智之举！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 aan de slag met het uitwerken van je schilderidee.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Maar zodra je je idee kent, is het slim om je vaardigheden te ontwikkelen voor de specifieke dingen die je wilt schilderen!</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سراغ توسعه ایده نقاشی خود بروید. با این حال، وقتی ایده خود را شناختید، هوشمندانه است که مهارت‌های خود را برای چیزهای خاصی که می‌خواهید نقاشی کنید، توسعه دهید!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Passez au développement de votre idée de peinture.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Cependant, une fois votre idée définie, il est judicieux de développer vos compétences pour les éléments spécifiques que vous souhaitez peindre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Konzentrieren Sie sich nun auf die Entwicklung Ihrer Malidee.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Sobald Sie Ihre Idee kennen, ist es sinnvoll, Ihre Fähigkeiten für die spezifischen Dinge zu entwickeln, die Sie malen möchten!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પેઇન્ટિંગના વિચારને વિકસાવવા તરફ વળો.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જોકે, એકવાર તમે તમારા વિચારને જાણી લો, પછી તમે જે ચોક્કસ વસ્તુઓને પેઇન્ટ કરવા માંગો છો તેના માટે તમારી કુશળતા વિકસાવવી એ સમજદારીભર્યું છે!</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आइडिया को विकसित करने पर ध्यान दें।</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हालाँकि, एक बार जब आपको अपना आइडिया पता चल जाए, तो उन विशिष्ट चीज़ों के लिए अपने कौशल को विकसित करना समझदारी है जिन्हें आप पेंट करना चाहते 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Passa allo sviluppo della tua idea pittorica.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Tuttavia, una volta definita l'idea, è opportuno sviluppare le competenze specifiche per gli oggetti che vuoi dipingere!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絵のアイデアを練り上げていきましょう。</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しかし、アイデアが決まったら、描きたいものを具体的に描くためのスキルを磨くのが賢明です。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아이디어를 발전시키는 데 집중하세요.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하지만 일단 아이디어를 정했다면, 구체적으로 그리고 싶은 대상에 대한 기술을 개발하는 것이 현명합니다!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 bi pêşxistina fikra xwe ya boyaxkirinê ve bizivirin.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Lêbelê, gava ku hûn fikra xwe dizanin, baş e ku hûn jêhatîyên xwe ji bo tiştên taybetî yên ku hûn dixwazin boyax bikin pêş bixin!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Beralih kepada membangunkan idea lukisan anda.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Walau bagaimanapun, sebaik sahaja anda mengetahui idea anda, adalah bijak untuk mengembangkan kemahiran anda untuk perkara khusus yang anda ingin lukis!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 വികസിപ്പിക്കുന്നതിലേക്ക് മാറുക.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എന്നിരുന്നാലും, നിങ്ങളുടെ ആശയം അറിഞ്ഞുകഴിഞ്ഞാൽ, നിങ്ങൾ വരയ്ക്കാൻ ആഗ്രഹിക്കുന്ന പ്രത്യേക കാര്യങ്ങൾക്കായി നിങ്ങളുടെ കഴിവുകൾ വികസിപ്പിക്കുന്നത് ബുദ്ധിപരമാണ്!</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चित्रकला विचार विकास गर्न थाल्नुहोस्।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यद्यपि, एकपटक तपाईंले आफ्नो विचार थाहा पाएपछि, तपाईंले चित्र बनाउन चाहनुभएको विशिष्ट चीजहरूको लागि आफ्नो सीप विकास गर्नु बुद्धिमानी हुन्छ!</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نقاشۍ مفکورې پراختیا ته لاړ شئ.</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هرصورت، یوځل چې تاسو خپله مفکوره وپیژنئ، نو دا هوښیارانه ده چې د هغه ځانګړو شیانو لپاره خپل مهارتونه رامینځته کړئ چې تاسو یې رنګ کول غواړئ!</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a desenvolver sua ideia de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entanto, depois de definir sua ideia, é inteligente desenvolver suas habilidades para os itens específicos que você deseja pintar!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ਵਿਚਾਰ ਨੂੰ ਵਿਕਸਤ ਕਰਨ ਵੱਲ ਵਧੋ।</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ਹਾਲਾਂਕਿ, ਇੱਕ ਵਾਰ ਜਦੋਂ ਤੁਸੀਂ ਆਪਣੇ ਵਿਚਾਰ ਨੂੰ ਜਾਣ ਲੈਂਦੇ ਹੋ, ਤਾਂ ਉਨ੍ਹਾਂ ਖਾਸ ਚੀਜ਼ਾਂ ਲਈ ਆਪਣੇ ਹੁਨਰਾਂ ਨੂੰ ਵਿਕਸਤ ਕਰਨਾ ਸਮਝਦਾਰੀ ਹੈ ਜਿਨ੍ਹਾਂ ਨੂੰ ਤੁਸੀਂ ਪੇਂਟ ਕਰਨਾ ਚਾਹੁੰਦੇ 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Переключитесь на развитие идеи для картины.</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Однако, как только вы определитесь с идеей, будет разумно развивать навыки, необходимые для того, чтобы рисовать конкретные вещи!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Пређите на развој идеје за сликање.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Међутим, када једном знате своју идеју, паметно је да развијете своје вештине за конкретне ствари које желите да насликате!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beddelo horumarinta fikraddaada rinjiyeynta.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kastaba ha noqotee, markaad ogaato fikradaada, way caqli badan tahay inaad horumariso xirfadahaaga waxyaabaha gaarka ah ee aad rabto inaad rinjiyayso!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Pasa a desarrollar tu idea para pintar.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Sin embargo, una vez que tengas clara tu idea, es inteligente desarrollar tus habilidades para las cosas específicas que quieres pintar.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Pindah ka ngembangkeun ide lukisan anjeun.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Sanajan kitu, sakali anjeun terang gagasan anjeun, éta pinter ngamekarkeun kaahlian anjeun pikeun hal husus rék cet!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Badili ili kukuza wazo lako la uchoraji.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Hata hivyo, mara tu unapojua wazo lako, ni busara kukuza ujuzi wako kwa mambo maalum unayotaka kuchora!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Gå vidare till att utveckla din målningsidé.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 när du väl vet din idé är det smart att utveckla dina färdigheter för de specifika saker du vill måla!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Lumipat sa pagbuo ng iyong ideya sa pagpipinta.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Gayunpaman, kapag alam mo na ang iyong ideya, matalino na paunlarin ang iyong mga kasanayan para sa mga partikular na bagay na gusto mong ipinta!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ஓவியக் கருத்தை உருவாக்குவதற்கு மாறுங்கள்.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இருப்பினும், உங்கள் யோசனை உங்களுக்குத் தெரிந்தவுடன், நீங்கள் வரைய விரும்பும் குறிப்பிட்ட விஷயங்களுக்கு உங்கள் திறமைகளை வளர்த்துக் கொள்வது புத்திசாலித்தனம்!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เปลี่ยนไปพัฒนาไอเดียการวาดภาพของคุณ</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อย่างไรก็ตาม เมื่อคุณรู้ไอเดียแล้ว การพัฒนาทักษะสำหรับสิ่งที่คุณต้องการวาดก็เป็นเรื่องฉลาด!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fikrinizi geliştirmeye geçin.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Ancak, fikrinizi öğrendikten sonra, boyamak istediğiniz belirli şeyler için becerilerinizi geliştirmeniz akıllıca olacaktır!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Перейдіть до розвитку вашої ідеї для малювання.</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Однак, як тільки ви знаєте свою ідею, розумно розвивати свої навички для конкретних речей, які ви хочете намалювати!</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پینٹنگ آئیڈیا کو تیار کرنے پر سوئچ کریں۔</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تاہم، ایک بار جب آپ اپنا آئیڈیا جان لیں، تو ان مخصوص چیزوں کے لیے اپنی مہارتوں کو تیار کرنا ہوشیار ہے جن کو آپ پینٹ کرنا چاہتے ہیں!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chuyển sang phát triển ý tưởng vẽ tranh của bạn.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Tuy nhiên, một khi đã biết ý tưởng, bạn nên phát triển kỹ năng cho những thứ cụ thể mà bạn muốn vẽ!</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8705aec9ce_0_1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8705aec9ce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time to develop your painting idea! Day 1: Generate a lot of ideas. Day 2: Collect reference photos. Day 3: Practice painting your photos. Day 4: Colour scheme &amp; Paint a rough copy.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koha për të zhvilluar idenë tuaj për pikturë! Dita 1: Gjeneroni shumë ide. Dita 2: Mbledhni foto referuese. Dita 3: Praktikoni pikturimin e fotove tuaja. Dita 4: Skema e ngjyrave dhe pikturoni një kopje të përafërt.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ሃሳብዎን ለማዳበር ጊዜው አሁን ነው! ቀን 1፡ ብዙ ሃሳቦችን ማፍለቅ። ቀን 2፡ የማጣቀሻ ፎቶዎችን ሰብስብ። ቀን 3፡ ፎቶዎችህን መቀባት ተለማመድ። ቀን 4፡ የቀለም ዘዴ እና ሻካራ ቅጂ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فكرة الرسم! اليوم الأول: توليد العديد من الأفكار. اليوم الثاني: جمع صور مرجعية. اليوم الثالث: التدرب على رسم صورك. اليوم الرابع: تحديد الألوان ورسم نسخة 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զարգացնել ձեր նկարչական գաղափարը։ Օր 1. Ստեղծեք բազմաթիվ գաղափարներ։ Օր 2. Հավաքեք հղումներ ունեցող լուսանկարներ։ Օր 3. Պարապեք նկարել ձեր լուսանկարները։ Օր 4. Գունային սխեմա և նկարեք մոտավոր պատճենը։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la teva idea per pintar! Dia 1: Genera moltes idees. Dia 2: Recopila fotos de referència. Dia 3: Practica pintant les teves fotos. Dia 4: Esquema de colors i pinta una còpia esborranya.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是时候拓展你的绘画创意了！第一天：构思各种创意。第二天：收集参考照片。第三天：练习绘画你的照片。第四天：确定配色方案并绘制草图。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tijd om je schilderidee te ontwikkelen! Dag 1: Genereer veel ideeën. Dag 2: Verzamel referentiefoto's. Dag 3: Oefen met het schilderen van je foto's. Dag 4: Kleurenschema &amp; Schilder een kladversie.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 آن است که ایده نقاشی خود را پرورش دهید! روز اول: ایده‌های زیادی خلق کنید. روز دوم: عکس‌های مرجع جمع‌آوری کنید. روز سوم: نقاشی عکس‌هایتان را تمرین کنید. روز چهارم: طرح رنگی را تعیین کنید و یک نمونه اولیه از آن را رنگ‌آمیزی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votre idée de peinture ! Jour 1 : Trouvez plein d’idées. Jour 2 : Rassemblez des photos de référence. Jour 3 : Entraînez-vous à peindre vos photos. Jour 4 : Palette de couleurs et brouillon.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Zeit, Ihre Malidee zu entwickeln! Tag 1: Ideen sammeln. Tag 2: Referenzfotos sammeln. Tag 3: Malen Ihrer Fotos üben. Tag 4: Farbschema erstellen und einen Entwurf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ચિત્રકામના વિચારને વિકસાવવાનો સમય આવી ગયો છે! દિવસ 1: ઘણા બધા વિચારો ઉત્પન્ન કરો. દિવસ 2: સંદર્ભ ફોટા એકત્રિત કરો. દિવસ 3: તમારા ફોટા રંગવાની પ્રેક્ટિસ કરો. દિવસ 4: રંગ યોજના અને રફ કોપી પેઇન્ટ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समय आ गया है अपने पेंटिंग आइडिया को निखारने का! दिन 1: ढेर सारे आइडियाज़ बनाएँ। दिन 2: संदर्भ तस्वीरें इकट्ठा करें। दिन 3: अपनी तस्वीरों को पेंट करने का अभ्यास करें। दिन 4: रंग योजना बनाएँ और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la tua idea di pittura! Giorno 1: Genera tante idee. Giorno 2: Raccogli foto di riferimento. Giorno 3: Esercitati a dipingere le tue foto. Giorno 4: Combinazione di colori e dipingi una bozza.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さあ、絵のアイデアを練りましょう！1日目：たくさんのアイデアを出し合います。2日目：参考写真を集めます。3日目：写真を使って絵を描く練習をします。4日目：配色を決め、下絵を描きます。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이제 그림 아이디어를 발전시킬 시간입니다! 1일차: 다양한 아이디어를 떠올려 보세요. 2일차: 참고 사진을 수집하세요. 3일차: 사진 그리기 연습을 하세요. 4일차: 색 구성표를 만들고 초안을 그려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ramana xwe ya wênesaziyê pêş bixin! Roja 1: Gelek ramanan çêbikin. Roja 2: Wêneyên referansê berhev bikin. Roja 3: Li ser wênesaziyê pratîk bikin. Roja 4: Şêweya rengan &amp; kopiyek xav boyax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Sudah tiba masanya untuk membangunkan idea lukisan anda! Hari 1: Menjana banyak idea. Hari 2: Kumpul foto rujukan. Hari 3: Berlatih melukis foto anda. Hari 4: Skema warna &amp; Cat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 വികസിപ്പിക്കാനുള്ള സമയമാണിത്! ദിവസം 1: ധാരാളം ആശയങ്ങൾ സൃഷ്ടിക്കുക. ദിവസം 2: റഫറൻസ് ഫോട്ടോകൾ ശേഖരിക്കുക. ദിവസം 3: നിങ്ങളുടെ ഫോട്ടോകൾ പെയിന്റ് ചെയ്യാൻ പരിശീലിക്കുക. ദിവസം 4: കളർ സ്കീം &amp; ഒരു റഫ് കോപ്പി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तपाईंको चित्रकला विचार विकास गर्ने समय हो! दिन १: धेरै विचारहरू उत्पन्न गर्नुहोस्। दिन २: सन्दर्भ तस्बिरहरू सङ्कलन गर्नुहोस्। दिन ३: आफ्ना तस्बिरहरू चित्रण गर्ने अभ्यास गर्नुहोस्। दिन ४: रंग योजना र रफ प्रतिलिपि चित्रण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د خپل انځورګرۍ مفکورې د پراختیا وخت دی! لومړۍ ورځ: ډیری نظرونه رامینځته کړئ. دوهمه ورځ: د حوالې عکسونه راټول کړئ. دریمه ورځ: د خپلو عکسونو د رنګولو تمرین وکړئ. څلورمه ورځ: د رنګ سکیم او یو ناڅاپه کاپي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hora de desenvolver sua ideia de pintura! Dia 1: Gere muitas ideias. Dia 2: Colete fotos de referência. Dia 3: Pratique a pintura das suas fotos. Dia 4: Esquema de cores e pinte um rascunho.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ਸਮਾਂ ਹੈ ਆਪਣੇ ਪੇਂਟਿੰਗ ਵਿਚਾਰ ਨੂੰ ਵਿਕਸਤ ਕਰਨ ਦਾ! ਦਿਨ 1: ਬਹੁਤ ਸਾਰੇ ਵਿਚਾਰ ਪੈਦਾ ਕਰੋ। ਦਿਨ 2: ਹਵਾਲਾ ਫੋਟੋਆਂ ਇਕੱਠੀਆਂ ਕਰੋ। ਦਿਨ 3: ਆਪਣੀਆਂ ਫੋਟੋਆਂ ਨੂੰ ਪੇਂਟ ਕਰਨ ਦਾ ਅਭਿਆਸ ਕਰੋ। ਦਿਨ 4: ਰੰਗ ਸਕੀਮ ਅਤੇ ਇੱਕ ਮੋਟਾ ਕਾਪੀ ਪੇਂਟ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Пришло время развить идею для картины! День 1: Генерируйте множество идей. День 2: Собирайте фотографии-референсы. День 3: Практикуйтесь в рисовании фотографий. День 4: Цветовая схема и набросок.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своју идеју за сликање! Дан 1: Генеришите много идеја. Дан 2: Прикупите референтне фотографије. Дан 3: Вежбајте сликање својих фотографија. Дан 4: Шема боја и насликајте грубу копију.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waqtigii aad horumarin lahayd fikradaada rinjiyeynta! Maalinta 1: Abuur fikrado badan. Maalinta 2: Ururi sawirada tixraaca. Maalinta 3: Ku celceli rinjiyeynta sawiradaada. Maalinta 4: Nidaamka midabka &amp; rinji nuqul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desarrollar tu idea para pintar! Día ​​1: Genera muchas ideas. Día 2: Reúne fotos de referencia. Día 3: Practica pintando tus fotos. Día 4: Combinación de colores y pinta un borrador.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Waktosna pikeun ngembangkeun ide lukisan anjeun! Dinten 1: Ngahasilkeun seueur ide. Dinten 2: Kumpulkeun poto rujukan. Dinten 3: Latihan ngalukis poto anjeun. Dinten 4: Skéma warna &amp; Cat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wazo lako la uchoraji! Siku ya 1: Toa mawazo mengi. Siku ya 2: Kusanya picha za marejeleo. Siku ya 3: Fanya mazoezi ya kuchora picha zako. Siku ya 4: Mpango wa rangi &amp; Chora nakala isiyo 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dags att utveckla din målningsidé! Dag 1: Generera många idéer. Dag 2: Samla referensfoton. Dag 3: Öva på att måla dina foton. Dag 4: Färgschema och måla en grov kopia.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Panahon na upang bumuo ng iyong ideya sa pagpipinta! Araw 1: Bumuo ng maraming ideya. Araw 2: Mangolekta ng mga reference na larawan. Araw 3: Magsanay sa pagpinta ng iyong mga larawan. Araw 4: Color scheme at Kulayan ang isang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யோசனையை வளர்த்துக் கொள்ள வேண்டிய நேரம் இது! நாள் 1: நிறைய யோசனைகளை உருவாக்குங்கள். நாள் 2: குறிப்பு புகைப்படங்களை சேகரிக்கவும். நாள் 3: உங்கள் புகைப்படங்களை வரைவதற்கு பயிற்சி செய்யுங்கள். நாள் 4: வண்ணத் திட்டம் &amp; தோராயமான நகலை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ถึงเวลาพัฒนาไอเดียการวาดภาพของคุณแล้ว! วันที่ 1: สร้างสรรค์ไอเดียมากมาย วันที่ 2: รวบรวมภาพอ้างอิง วันที่ 3: ฝึกวาดภาพ วันที่ 4: ลงสีและลงสีตัวอย่างคร่าวๆ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fikrinizi geliştirmenin zamanı geldi! 1. Gün: Birçok fikir üretin. 2. Gün: Referans fotoğraflar toplayın. 3. Gün: Fotoğraflarınızı boyama alıştırması yapın. 4. Gün: Renk şeması oluşturun ve kaba bir kopya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розробити вашу ідею для картини! День 1: Згенеруйте багато ідей. День 2: Зберіть фотографії-посилання. День 3: Потренуйтеся малювати свої фотографії. День 4: Колірна схема та намалюйте чорновий варіант.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آپ کے پینٹنگ خیال کو تیار کرنے کا وقت ہے! دن 1: بہت سارے خیالات پیدا کریں۔ دن 2: حوالہ جات کی تصاویر جمع کریں۔ دن 3: اپنی تصاویر پینٹ کرنے کی مشق کریں۔ دن 4: کلر سکیم اور رف کاپی پینٹ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vẽ tranh của bạn! Ngày 1: Lên ý tưởng. Ngày 2: Thu thập ảnh tham khảo. Ngày 3: Luyện tập vẽ tranh. Ngày 4: Phối màu &amp; Vẽ bản phác thảo.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d55b424916_0_14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d55b424916_0_14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Does my idea combine two or more photos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kombinon ideja ime dy ose më shumë foto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የእኔ ሀሳብ ሁለት ወይም ከዚያ በላይ ፎቶዎችን በአንድ ላይ ያጣምራል?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هل فكرتي هي دمج صورتين أو أكثر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 գաղափարը համատեղո՞ւմ է երկու, թե՞ ավելի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meva idea combina dues o més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我的想法是否将两张或多张照片组合在一起？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Combineert mijn idee twee of meer 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آیا ایده من دو یا چند عکس را با هم ترکیب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Mon idée combine-t-elle deux ou plusieurs photos ensemble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Kombiniert meine Idee zwei oder mehr Fotos miteinander?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 મારો વિચાર બે કે તેથી વધુ ફોટાને એકસાથે જોડે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 मेरा विचार दो या अधिक तस्वीरों को एक साथ जोड़ता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mia idea combina due o più foto insieme?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私のアイデアは 2 枚以上の写真を組み合わせたものになりますか?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제 아이디어는 두 개 이상의 사진을 결합한 것인가요?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fikra min du an jî zêdetir wêneyan bi hev re dike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Adakah idea saya menggabungkan dua atau lebih foto bersama?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രണ്ടോ അതിലധികമോ ഫോട്ടോകൾ ഒരുമിച്ച് ചേർക്കുന്നതാണോ എന്റെ ആശയം?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 मेरो विचारले दुई वा सोभन्दा बढी तस्बिरहरूलाई एकसाथ जोड्छ?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ایا زما نظر دوه یا ډیر عکسونه سره یوځای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Minha ideia combina duas ou mais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 ਮੇਰਾ ਵਿਚਾਰ ਦੋ ਜਾਂ ਦੋ ਤੋਂ ਵੱਧ ਫੋਟੋਆਂ ਨੂੰ ਇਕੱਠਾ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Объединяет ли моя идея две или более фотографий вместе?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 ли моја идеја комбинује две или више фотографија заједно?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Fikirkayga ma laba ama in ka badan oo sawiro ah ma isku daraa?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 idea combina dos o más fotos juntas?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Naha ide kuring ngagabungkeun dua atanapi langkung poto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Wazo langu linachanganya picha mbili au zaidi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Kombinerar min idé två eller flera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Pinagsasama ba ng aking ideya ang dalawa o higit pang mga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என்னுடைய யோசனை இரண்டு அல்லது அதற்கு மேற்பட்ட புகைப்படங்களை ஒன்றாக இணைக்கிறதா?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ไอเดียของฉันรวมรูปภาพสองรูปหรือมากกว่าเข้าด้วยกันหรือไม่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Fikrim iki veya daha fazla fotoğrafı bir araya getiriyor mu?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 поєднує моя ідея дві або більше фотографій разом?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کیا میرا خیال دو یا دو سے زیادہ تصاویر کو اکٹھا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tôi có kết hợp hai hoặc nhiều bức ảnh lại với nhau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d55b424916_0_16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d55b424916_0_16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Reference Image Tip: Collect eight or more interesting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Këshillë për imazhin referues: Mblidhni tetë ose më shumë foto interesante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የማጣቀሻ ምስል ጠቃሚ ምክር፡ ስምንት ወይም ከዚያ በላይ የሚስቡ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نصيحة بشأن الصورة المرجعية: اجمع ثماني صور مثيرة للاهتمام أو أكثر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Հղումային պատկերի խորհուրդ. հավաքեք ութ կամ ավելի հետաքրքիր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 per a imatges de referència: recopila vuit o més fotos interessants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参考图片提示：收集八张或更多有趣的照片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 voor referentieafbeeldingen: verzamel acht of meer interessante 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نکته تصویر مرجع: هشت یا تعداد بیشتری عکس جالب جمع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 sur l'image de référence : rassemblez huit photos intéressantes ou plus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Referenzbild-Tipp: Sammeln Sie acht oder mehr interessante 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સંદર્ભ છબી ટીપ: આઠ કે તેથી વધુ રસપ્રદ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संदर्भ छवि सुझाव: आठ या अधिक रोचक फ़ोटो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Suggerimento per l'immagine di riferimento: raccogli otto o più foto interessanti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参考画像のヒント: 興味深い写真を8枚以上集める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참고 이미지 팁: 흥미로운 사진을 8장 이상 수집하세요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Serişteya Wêneya Referansê: Heşt an jî zêdetir wêneyên balkêş berhev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Imej Rujukan: Kumpul lapan atau lebih foto yang menarik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റഫറൻസ് ഇമേജ് നുറുങ്ങ്: എട്ടോ അതിലധികമോ രസകരമായ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सन्दर्भ छवि सुझाव: आठ वा सोभन्दा बढी रोचक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حوالې انځور لارښوونه: اته یا ډیر په زړه پورې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 de imagem de referência: colete oito ou mais fotos interessantes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ਹਵਾਲਾ ਚਿੱਤਰ ਸੁਝਾਅ: ਅੱਠ ਜਾਂ ਵੱਧ ਦਿਲਚਸਪ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 по выбору эталонного изображения: соберите восемь или более интересных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 за референтну слику: Сакупите осам или више занимљивих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Tixraaca Sawirka Talada: Ururi siddeed ama in ka badan oo sawirro xiiso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 sobre imágenes de referencia: recopile ocho o más fotografías interesantes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 Gambar Rujukan: Kumpulkeun dalapan atawa leuwih poto metot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Kidokezo cha Picha Rejelea: Kusanya picha nane au zaidi za kuvutia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referensbilder: Samla åtta eller fler intressanta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 sa Reference Image: Mangolekta ng walo o higit pang mga kawili-wiling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குறிப்பு பட உதவிக்குறிப்பு: எட்டு அல்லது அதற்கு மேற்பட்ட சுவாரஸ்யமான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เคล็ดลับภาพอ้างอิง: รวบรวมภาพที่น่าสนใจแปดภาพขึ้นไป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Referans Görsel İpucu: Sekiz veya daha fazla ilginç fotoğraf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Порада щодо зображення: Зберіть вісім або більше цікавих фотографій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حوالہ تصویری ٹپ: آٹھ یا زیادہ دلچسپ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tham khảo hình ảnh: Thu thập tám hoặc nhiều bức ảnh thú vị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8705aec9ce_0_1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8705aec9ce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9d428b598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9d428b59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9d428b598e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9d428b598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1a5b11372e_0_12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1a5b11372e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23aea5e32e_0_1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23aea5e32e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Stop your painting skill builders. As part of your idea development for your painting, you will be able to practice painting specific things for your artwork. This is more useful. Start developing your idea for your painting. Start by generating a lot of ideas. Bring a laptop next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 çfarë duhet të bëj sot? Ndalo ndërtimin e aftësive të tua në pikturë. Si pjesë e zhvillimit të idesë për pikturën tënde, do të jesh në gjendje të praktikosh pikturimin e gjërave specifike për veprën tënde artistike. Kjo është më e dobishme. Fillo të zhvillosh idenë tënde për pikturën tënde. Fillo duke gjeneruar shumë ide. Sill një laptop në orën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የቀለም ችሎታ ግንበኞችዎን ያቁሙ። ለሥዕልዎ የሃሳብዎ እድገት አካል እንደመሆንዎ መጠን ለሥዕል ሥራዎ ልዩ ነገሮችን መቀባትን መለማመድ ይችላሉ። ይህ የበለጠ ጠቃሚ ነው. ለሥዕልዎ ሀሳብዎን ማዳበር ይጀምሩ። ብዙ ሀሳቦችን በማፍለቅ ይጀምሩ። በሚቀጥለው ክፍል ላፕቶፕ አምጣ!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توقف عن بناء مهاراتك في الرسم. كجزء من تطوير أفكارك للوحتك، ستتمكن من التدرب على رسم عناصر محددة لعملك الفني. هذا أكثر فائدة. ابدأ بتطوير فكرة لوحتك. ابدأ بتوليد العديد من الأفكار. أحضر حاسوبًا محمولًا معك في الحصة القادمة!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Դադարեցրեք ձեր նկարչական հմտությունների զարգացումը։ Որպես ձեր նկարի գաղափարի մշակման մաս, դուք կկարողանաք մարզվել ձեր արվեստի գործի համար որոշակի բաներ նկարելու վրա։ Սա ավելի օգտակար է։ Սկսեք մշակել ձեր նկարի գաղափարը։ Սկսեք շատ գաղափարներ ստեղծելուց։ Հաջորդ դասին ձեզ հետ նոութբուք բերեք։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Deixa de construir habilitats de pintura. Com a part del desenvolupament de les idees per a la teva pintura, podràs practicar pintant coses específiques per a la teva obra d'art. Això és més útil. Comença a desenvolupar la teva idea per a la teva pintura. Comença generant moltes idees. Porta un ordinador portàtil la propera classe!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别再继续你的绘画技巧训练了。作为你绘画构思发展的一部分，你可以练习为你的艺术作品画一些具体的事物。这更有用。开始构思你的绘画构思吧。从产生大量的想法开始。下次上课带上笔记本电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Stop met het ontwikkelen van je schildervaardigheden. Als onderdeel van je ideeontwikkeling voor je schilderij kun je oefenen met het schilderen van specifieke dingen voor je kunstwerk. Dit is nuttiger. Begin met het ontwikkelen van je idee voor je schilderij. Begin met het genereren van veel ideeën. Neem een ​​laptop mee voor de volgende les!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مهارت‌های نقاشی‌تون رو کنار بذارید. به عنوان بخشی از ایده‌پردازی برای نقاشی‌تون، می‌تونید روی نقاشی چیزهای خاص برای اثر هنری‌تون تمرین کنید. این مفیدتره. ایده‌پردازی برای نقاشی‌تون رو شروع کنید. با تولید ایده‌های زیاد شروع کنید. کلاس بعدی یه لپ‌تاپ بیارید!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Arrêtez vos exercices de peinture. Dans le cadre du développement de vos idées, vous pourrez vous entraîner à peindre des éléments spécifiques pour votre œuvre. C'est plus utile. Commencez à développer votre idée. Commencez par générer beaucoup d'idées. Apportez un ordinateur portable au prochain cours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Hör auf, deine Malfähigkeiten zu trainieren. Im Rahmen deiner Ideenentwicklung für dein Gemälde kannst du üben, bestimmte Elemente für dein Kunstwerk zu malen. Das ist nützlicher. Beginne damit, deine Idee für dein Gemälde zu entwickeln. Beginne damit, viele Ideen zu entwickeln. Bringe zum nächsten Kurs einen Laptop 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તમારા ચિત્રકામ કૌશલ્ય નિર્માતાઓનું કામ બંધ કરો. તમારા ચિત્રકામ માટેના તમારા વિચાર વિકાસના ભાગ રૂપે, તમે તમારા કલાકૃતિ માટે ચોક્કસ વસ્તુઓ ચિત્રકામ કરવાની પ્રેક્ટિસ કરી શકશો. આ વધુ ઉપયોગી છે. તમારા ચિત્રકામ માટે તમારા વિચાર વિકસાવવાનું શરૂ કરો. ઘણા બધા વિચારો ઉત્પન્ન કરીને શરૂઆત કરો. આગલા વર્ગમાં લેપટોપ લાવો!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पेंटिंग के हुनर ​​बनाने वालों, अपनी पेंटिंग के आइडियाज़ बनाने का काम बंद करो। अपनी पेंटिंग के आइडियाज़ बनाने के दौरान, तुम अपनी कलाकृति के लिए खास चीज़ें बनाने का अभ्यास कर पाओगे। यह ज़्यादा उपयोगी है। अपनी पेंटिंग के आइडियाज़ बनाना शुरू करो। ढेर सारे आइडियाज़ बनाने से शुरुआत करो। अगली क्लास में लैपटॉप लेकर आना!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Smettetela di sviluppare le vostre abilità pittoriche. Come parte dello sviluppo dell'idea per il vostro dipinto, potrete esercitarvi a dipingere soggetti specifici per la vostra opera d'arte. Questo è più utile. Iniziate a sviluppare l'idea per il vostro dipinto. Iniziate a generare molte idee. Portate un portatile alla prossima lezione!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絵画のスキルアップはやめましょう。絵画のアイデアを練る過程で、作品に使う具体的なものを描く練習をしましょう。これはより効果的です。絵画のアイデアを練り始めましょう。まずはたくさんのアイデアを生み出すことから始めましょう。次の授業にはノートパソコンを持ってき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그림 실력 쌓는 건 그만하고요. 그림 아이디어 개발의 일환으로, 작품에 필요한 구체적인 사물을 그리는 연습을 할 수 있을 거예요. 이게 더 유용하거든요. 그림 아이디어를 발전시켜 보세요. 아이디어를 많이 떠올리는 것부터 시작하세요. 다음 수업에는 노트북을 가져오세요!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Avakerên jêhatîbûna xwe ya boyaxkirinê rawestînin. Wekî beşek ji pêşxistina ramanên xwe ji bo tabloya xwe, hûn ê bikaribin ji bo hunera xwe tiştên taybetî yên boyaxkirinê pratîk bikin. Ev bikêrtir e. Dest bi pêşxistina ramanên xwe ji bo tabloya xwe bikin. Bi çêkirina gelek ramanan dest pê bikin. Di dersa bê de laptopek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Hentikan pembina kemahiran melukis anda. Sebagai sebahagian daripada pembangunan idea anda untuk lukisan anda, anda akan dapat berlatih melukis perkara khusus untuk karya seni anda. Ini lebih berguna. Mula mengembangkan idea anda untuk lukisan anda. Mulakan dengan menjana banyak idea. Bawa komputer riba kelas seterusnya!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നിങ്ങളുടെ പെയിന്റിംഗ് വൈദഗ്ദ്ധ്യം വികസിപ്പിക്കുന്നത് നിർത്തുക. നിങ്ങളുടെ പെയിന്റിംഗിനായി ആശയ വികസനത്തിന്റെ ഭാഗമായി, നിങ്ങളുടെ കലാസൃഷ്ടിക്കായി പ്രത്യേക കാര്യങ്ങൾ വരയ്ക്കാൻ നിങ്ങൾക്ക് പരിശീലിക്കാൻ കഴിയും. ഇത് കൂടുതൽ ഉപയോഗപ്രദമാണ്. നിങ്ങളുടെ പെയിന്റിംഗിനായി നിങ്ങളുടെ ആശയം വികസിപ്പിക്കാൻ ആരംഭിക്കുക. ധാരാളം ആശയങ്ങൾ സൃഷ്ടിച്ചുകൊണ്ട് ആരംഭിക്കുക. അടുത്ത ക്ലാസ്സിൽ ഒരു ലാപ്‌ടോപ്പ് കൊണ്ടുവരിക!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आफ्नो चित्रकला कौशल निर्माणकर्ताहरूलाई रोक्नुहोस्। आफ्नो चित्रकलाको लागि विचार विकासको भागको रूपमा, तपाईं आफ्नो कलाकृतिको लागि विशेष चीजहरू चित्रकला अभ्यास गर्न सक्षम हुनुहुनेछ। यो अझ उपयोगी छ। आफ्नो चित्रकलाको लागि आफ्नो विचार विकास गर्न सुरु गर्नुहोस्। धेरै विचारहरू उत्पन्न गरेर सुरु गर्नुहोस्। अर्को कक्षामा ल्यापटप ल्याउनुहोस्!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د خپل نقاشۍ مهارت جوړونکي ودروئ. د خپل نقاشۍ لپاره د مفکورې پراختیا د یوې برخې په توګه، تاسو به وکولی شئ د خپل هنري کار لپاره ځانګړي شیان د نقاشۍ تمرین وکړئ. دا ډیر ګټور دی. د خپل نقاشۍ لپاره د خپلې مفکورې پراختیا پیل کړئ. د ډیری نظرونو په رامینځته کولو سره پیل وکړئ. په راتلونکي ټولګي کې یو لیپ ټاپ راوړئ!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Pare de praticar suas habilidades de pintura. Como parte do desenvolvimento de ideias para sua pintura, você poderá praticar a pintura de coisas específicas para sua obra de arte. Isso é mais útil. Comece a desenvolver sua ideia para sua pintura. Comece gerando muitas ideias. Traga um laptop na próxima aula!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ਆਪਣੇ ਪੇਂਟਿੰਗ ਹੁਨਰ ਨਿਰਮਾਤਾਵਾਂ ਨੂੰ ਰੋਕੋ। ਆਪਣੀ ਪੇਂਟਿੰਗ ਲਈ ਆਪਣੇ ਵਿਚਾਰ ਵਿਕਾਸ ਦੇ ਹਿੱਸੇ ਵਜੋਂ, ਤੁਸੀਂ ਆਪਣੀ ਕਲਾਕਾਰੀ ਲਈ ਖਾਸ ਚੀਜ਼ਾਂ ਨੂੰ ਪੇਂਟ ਕਰਨ ਦਾ ਅਭਿਆਸ ਕਰਨ ਦੇ ਯੋਗ ਹੋਵੋਗੇ। ਇਹ ਵਧੇਰੇ ਲਾਭਦਾਇਕ ਹੈ। ਆਪਣੀ ਪੇਂਟਿੰਗ ਲਈ ਆਪਣੇ ਵਿਚਾਰ ਨੂੰ ਵਿਕਸਤ ਕਰਨਾ ਸ਼ੁਰੂ ਕਰੋ। ਬਹੁਤ ਸਾਰੇ ਵਿਚਾਰ ਪੈਦਾ ਕਰਕੇ ਸ਼ੁਰੂ ਕਰੋ। ਅਗਲੀ ਕਲਾਸ ਵਿੱਚ ਇੱਕ ਲੈਪਟਾਪ ਲਿਆਓ!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Прекратите развивать свои навыки рисования. В рамках развития идеи для картины вы сможете попрактиковаться в рисовании конкретных предметов. Это будет гораздо полезнее. Начните развивать идею для картины. Начните с генерации множества идей. Принесите ноутбук на следующее занятие!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Престаните да градите своје сликарске вештине. Као део развоја идеје за своју слику, моћи ћете да вежбате сликање одређених ствари за своје уметничко дело. Ово је корисније. Почните да развијате своју идеју за своју слику. Почните тако што ћете генерисати много идеја. Понесите лаптоп на следећи 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Jooji xirfad-dhisayaashaada rinjiyeynta. Iyadoo qayb ka ah horumarinta fikradaada rinjiyeyntaada, waxaad awoodi doontaa inaad ku tababarato rinjiyeynta waxyaabo gaar ah oo loogu talagalay farshaxankaaga. Tani waa ka faa'iido badan. Bilow horumarinta fikradaada rinjiyeyntaada. Ka bilow inaad abuurto fikrado badan. Keen laptop fasalka xiga!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Deja de desarrollar tus habilidades de pintura. Como parte del desarrollo de tu idea para tu pintura, podrás practicar pintando elementos específicos para tu obra. Esto es más útil. Empieza a desarrollar tu idea para tu pintura. Empieza generando muchas ideas. ¡Trae una laptop para la próxima clase!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Ngeureunkeun pembina kaahlian lukisan anjeun. Salaku bagian tina pamekaran ide anjeun pikeun lukisan anjeun, anjeun bakal tiasa latihan ngalukis hal-hal khusus pikeun karya seni anjeun. Ieu leuwih mangpaat. Mimitian ngembangkeun ide anjeun pikeun lukisan anjeun. Mimitian ku ngahasilkeun seueur ide. Bawa laptop kelas hareup!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Acha wajenzi wako wa ustadi wa uchoraji. Kama sehemu ya ukuzaji wa wazo lako la uchoraji wako, utaweza kufanya mazoezi ya kuchora vitu maalum kwa mchoro wako. Hii ni muhimu zaidi. Anza kukuza wazo lako la uchoraji wako. Anza kwa kutoa mawazo mengi. Lete laptop darasani ijayo!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Sluta bygga upp dina färdigheter i måleri. Som en del av din idéutveckling för din målning kommer du att kunna öva på att måla specifika saker till ditt konstverk. Detta är mer användbart. Börja utveckla din idé för din målning. Börja med att generera många idéer. Ta med en bärbar dator nästa lektion!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Itigil ang iyong mga tagabuo ng kasanayan sa pagpipinta. Bilang bahagi ng iyong pagbuo ng ideya para sa iyong pagpipinta, magagawa mong magsanay ng pagpipinta ng mga partikular na bagay para sa iyong likhang sining. Ito ay mas kapaki-pakinabang. Simulan ang pagbuo ng iyong ideya para sa iyong pagpipinta. Magsimula sa pamamagitan ng pagbuo ng maraming ideya. Magdala ng laptop sa susunod na klase!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 ஓவியத் திறனை உருவாக்குவதை நிறுத்துங்கள். உங்கள் ஓவியத்திற்கான யோசனை வளர்ச்சியின் ஒரு பகுதியாக, உங்கள் கலைப்படைப்புக்கான குறிப்பிட்ட விஷயங்களை ஓவியம் வரைவதைப் பயிற்சி செய்ய முடியும். இது மிகவும் பயனுள்ளதாக இருக்கும். உங்கள் ஓவியத்திற்கான உங்கள் யோசனையை உருவாக்கத் தொடங்குங்கள். நிறைய யோசனைகளை உருவாக்குவதன் மூலம் தொடங்குங்கள். அடுத்த வகுப்பில் ஒரு மடிக்கணினியைக் கொண்டு வாருங்கள்!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หยุดพัฒนาทักษะการวาดภาพของคุณเสียที ส่วนหนึ่งของการพัฒนาไอเดียสำหรับการวาดภาพของคุณ คุณจะได้ฝึกฝนการวาดภาพเฉพาะส่วนต่างๆ สำหรับงานศิลปะของคุณ ซึ่งจะเป็นประโยชน์มากกว่า เริ่มพัฒนาไอเดียสำหรับการวาดภาพของคุณ เริ่มต้นด้วยการสร้างสรรค์ไอเดียมากมาย พกแล็ปท็อปมาเรียนคาบหน้าด้วย!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Resim becerilerinizi geliştirmeyi bırakın. Resim fikirleriniz gelişirken, sanat eseriniz için belirli şeyleri boyama pratiği yapabileceksiniz. Bu daha faydalı. Resminiz için fikrinizi geliştirmeye başlayın. Bolca fikir üreterek başlayın. Bir sonraki derse dizüstü bilgisayar getirin!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Припиніть розвивати свої навички малювання. В рамках розвитку ідеї для вашої картини ви зможете потренуватися малювати конкретні речі для свого твору мистецтва. Це корисніше. Почніть розвивати свою ідею для картини. Почніть з генерування великої кількості ідей. Принесіть ноутбук на наступний урок!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اپنی پینٹنگ کی مہارت بنانے والوں کو روکیں۔ اپنی پینٹنگ کے لیے آپ کے آئیڈیا ڈیولپمنٹ کے حصے کے طور پر، آپ اپنے آرٹ ورک کے لیے مخصوص چیزوں کو پینٹ کرنے کی مشق کر سکیں گے۔ یہ زیادہ مفید ہے۔ اپنی پینٹنگ کے لیے اپنا خیال تیار کرنا شروع کریں۔ بہت سارے خیالات پیدا کرکے شروع کریں۔ اگلی کلاس میں لیپ ٹاپ 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đây? Hãy dừng việc rèn luyện kỹ năng vẽ tranh lại. Trong quá trình phát triển ý tưởng cho bức tranh, bạn sẽ được thực hành vẽ những chi tiết cụ thể cho tác phẩm của mình. Điều này hữu ích hơn nhiều. Hãy bắt đầu phát triển ý tưởng cho bức tranh của bạn. Hãy bắt đầu bằng cách tạo ra thật nhiều ý tưởng. Hãy mang theo máy tính xách tay cho buổi học tiếp theo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970cae5855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970cae5855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1c49cf7261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1c49cf726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1c49cf7261_0_1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1c49cf7261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bdedee032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bdedee03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dedee0329_0_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dedee032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bdedee0329_0_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bdedee032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bdedee0329_0_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bdedee032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bdedee0329_0_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bdedee032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3bdedee0329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3bdedee0329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bdedee0329_0_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bdedee032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fa5a02d455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fa5a02d45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bdedee0329_0_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bdedee0329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bdedee0329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bdedee032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bdedee0329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bdedee032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bdedee0329_0_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bdedee032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bdedee0329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3bdedee0329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bdedee0329_0_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3bdedee032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bdedee0329_0_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bdedee0329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bdedee0329_0_1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3bdedee032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bdedee0329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bdedee032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bdedee0329_0_1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3bdedee0329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fa5a02d455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fa5a02d455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bdedee0329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bdedee032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bdedee0329_0_1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bdedee0329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bdedee0329_0_1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bdedee0329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bdedee0329_0_1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bdedee0329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bdedee0329_0_14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bdedee0329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bdedee0329_0_1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3bdedee0329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bdedee0329_0_1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3bdedee0329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bdedee0329_0_1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bdedee0329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1009f040d4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1009f040d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1141ddb2b3_0_3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8" name="Google Shape;528;g31141ddb2b3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fa5a02d455_0_1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fa5a02d455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1141ddb2b3_0_1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1141ddb2b3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98a220615a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298a220615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your idea development time for generating ideas, gathering images, and painting practice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Përdoreni kohën tuaj të zhvillimit të ideve për të gjeneruar ide, për të mbledhur imazhe dhe për të praktikuar pikturën.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ሃሳቦችን ለማፍለቅ፣ ምስሎችን ለመሰብሰብ እና ለመሳል ልምምድ የሃሳብ ልማት ጊዜዎን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وقت تطوير أفكارك لتوليد الأفكار وجمع الصور وممارسة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ձեր գաղափարների մշակման ժամանակը գաղափարներ ստեղծելու, պատկերներ հավաքելու և նկարչական պրակտիկայի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Aprofita el temps de desenvolupament d'idees per generar idees, recopilar imatges i practicar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利用你的想法开发时间来产生想法、收集图像和绘画练习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de tijd die je hebt om ideeën te ontwikkelen voor het genereren van ideeën, het verzamelen van beelden en het oefenen van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زمان توسعه ایده خود برای تولید ایده‌ها، جمع‌آوری تصاویر و تمرین نقاشی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votre temps de développement d'idées pour générer des idées, rassembler des images et vous entraîner à peindre.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Nutzen Sie Ihre Ideenentwicklungszeit zum Generieren von Ideen, Sammeln von Bildern und Malübungen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 વિકાસ સમયનો ઉપયોગ વિચારો ઉત્પન્ન કરવા, છબીઓ એકત્રિત કરવા અને ચિત્રકામ પ્રેક્ટિસ માટે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विकास समय का उपयोग विचार उत्पन्न करने, चित्र एकत्र करने और चित्रकारी का अभ्यास करने 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Utilizza il tempo di sviluppo delle tue idee per generare idee, raccogliere immagini e fare pratica con la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アイデア開発の時間を、アイデアの創出、イメージの収集、絵を描く練習に活用しましょう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 시간을 활용하여 아이디어 생성, 이미지 수집, 그림 그리기 연습을 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pêşxistina ramanên xwe ji bo çêkirina ramanan, berhevkirina wêneyan û pratîkkirina boyaxkirinê bi kar bîne.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masa pembangunan idea anda untuk menjana idea, mengumpul imej dan latihan melukis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ആശയങ്ങൾ സൃഷ്ടിക്കുന്നതിനും, ചിത്രങ്ങൾ ശേഖരിക്കുന്നതിനും, പെയിന്റിംഗ് പരിശീലിക്കുന്നതിനും നിങ്ങളുടെ ആശയ വികസന സമയം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 विकास समयलाई विचारहरू उत्पन्न गर्न, छविहरू सङ्कलन गर्न र चित्रकला अभ्यास गर्न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نظر د پراختیا وخت د نظرونو د تولید، انځورونو راټولولو، او د انځورګرۍ تمرین لپاره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seu tempo de desenvolvimento de ideias para gerar ideias, reunir imagens e praticar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ਵਿਕਾਸ ਸਮੇਂ ਨੂੰ ਵਿਚਾਰ ਪੈਦਾ ਕਰਨ, ਤਸਵੀਰਾਂ ਇਕੱਠੀਆਂ ਕਰਨ ਅਤੇ ਪੇਂਟਿੰਗ ਅਭਿਆਸ ਲਈ ਵਰਤੋ।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время разработки идеи для ее генерирования, подбора изображений и практики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Искористите време за развој идеја за генерисање идеја, прикупљање слика и вежбање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isticmaal wakhtiga horumarinta fikradaada si aad u abuurto fikrado, sawiro u ururiso, iyo ku celcelinta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Utilice su tiempo de desarrollo de ideas para generar ideas, recopilar imágenes y practicar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Anggo waktos pangembangan ide anjeun pikeun ngahasilkeun ideu, ngumpulkeun gambar, sareng prakték ngalukis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wakati wako wa kukuza wazo kwa kutoa maoni, kukusanya picha, na mazoezi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din idéutvecklingstid till att generera idéer, samla bilder och måla med övning.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Gamitin ang iyong oras sa pagbuo ng ideya para sa pagbuo ng mga ideya, pangangalap ng mga larawan, at pagsasanay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 மேம்பாட்டு நேரத்தை யோசனைகளை உருவாக்குவதற்கும், படங்களைச் சேகரிப்பதற்கும், ஓவியப் பயிற்சி செய்வதற்கும்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ใช้เวลาในการพัฒนาความคิดของคุณเพื่อสร้างไอเดีย รวบรวมภาพ และฝึกฝนการวาดภาพ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 geliştirme zamanınızı fikir üretmek, görsel toplamak ve resim pratiği yapmak için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час, призначений для розвитку ідей, для генерування ідей, збору зображень та практики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خیالات پیدا کرنے، تصاویر جمع کرنے اور پینٹنگ کی مشق کے لیے اپنے آئیڈیا کی نشوونما کا وقت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thời gian phát triển ý tưởng của bạn để tạo ra ý tưởng, thu thập hình ảnh và thực hành vẽ tranh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21a5b11372e_0_2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21a5b11372e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a278b2cf96_0_4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a278b2cf96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ብዙ ሀሳቦችን ይፍጠሩ እና ምርጡን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բազմաթիվ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moltes idees i tria la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产生大量的想法并选择最好的！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زیادی خلق کنید و بهترین‌ها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ઉત્પન્ન કરો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बहुत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たくさんのアイデアを生み出し、最良のものを選択してください。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생각해 보고 가장 좋은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çêbikin û ya herî baş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Hasilkan banyak idea dan pilih yang terbaik!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ധാരാളം ആശയങ്ങൾ സൃഷ്ടിച്ച് മികച്ചത്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उत्तम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ډېر نظرونه پیدا کړئ او غوره یې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ਪੈਦਾ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Ngahasilkeun seueur ide sareng pilih anu pangsaéna!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Generera massor av idéer och välj ut de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สร้างสรรค์ไอเดียมากมายและเลือกสิ่งที่ดีที่สุด!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sürü fikir üretin ve en iyilerini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та оберіть найкращу!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đưa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a278b2cf96_0_4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a278b2cf96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 کی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a278b2cf96_0_4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a278b2cf96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 and create a rough copy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miniatura dhe krijoni një kopje të përafërt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ጥንቅሮችን በጥፍር አከሎች ይገንቡ እና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التراكيب باستخدام الصور المصغرة وإنشاء نسخة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Մշակեք մանրապատկերներով կոմպոզիցիաներ և ստեղծեք մոտավոր պատճեն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Desenvolupar composicions amb miniatures i crear una còpia preliminar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使用缩略图进行构图并创建草稿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composities met miniaturen en maak een kladversie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ترکیب‌بندی‌ها را با تصاویر کوچک توسعه دهید و یک نسخه خام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des compositions avec des vignettes et créer une ébauche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 und erstellen Sie eine Rohkopie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 અને એક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 और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 e crea una bozza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サムネイルを使って構成を練り、ラフコピーを作成する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구성을 개발하고 대략적인 사본을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wêneyên piçûk kompozîsyonan pêşve bibin û kopiyek xav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Bangunkan gubahan dengan lakaran kenit dan buat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തംബ്‌നെയിലുകൾ ഉപയോഗിച്ച് കോമ്പോസിഷനുകൾ വികസിപ്പിച്ച് ഒരു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 सहितको रचनाहरू विकास गर्नुहोस् र एउटा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کمپوزونه جوړ کړئ او یوه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Desenvolver composições com miniaturas e criar um rascunho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 ਅਤੇ ਇੱਕ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Разрабатывайте композиции с помощью миниатюр и создавайте черновые копии.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композиције са сличицама и направите грубу копију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 leh sawir-gacmeedyo oo samee nuqul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Desarrollar composiciones con miniaturas y crear un borrador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Kembangkeun komposisi nganggo gambar leutik sareng jieun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utunzi kwa vijipicha na uunde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miniatyrbilder och skapa en grov kopia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gamit ang mga thumbnail at lumikha ng isang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இசையமைப்புகளை உருவாக்கி தோராயமான நகலை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พัฒนาองค์ประกอบด้วยภาพย่อและสร้างสำเนาคร่าวๆ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 ve kaba bir kopya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композицій з мініатюрами та створення чорнового варіанту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 اور رف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với hình thu nhỏ và tạo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a278b2cf96_0_4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a278b2cf96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 ideas developed into her final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Idetë e Mikela Thoms u zhvilluan në pikturën e saj të fundit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Mikela Thoms ሀሳቦች በመጨረሻው ሥዕሏ ውስጥ ተፈጠሩ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تطورت أفكار ميكايلا ثومز إلى لوحتها النهائية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Միկելա Թոմսի գաղափարները զարգացան նրա վերջին նկարում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idees de Mikela Thoms es van desenvolupar en la seva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 的想法最终发展成为她的最终作品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ideeën van Mikela Thoms ontwikkelden zich tot haar laatste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میکلا تامس به نقاشی نهایی او تبدیل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idées de Mikela Thoms ont été développées dans sa peinture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 Ideen entwickelten sich zu ihrem endgültigen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મિકેલા થોમ્સના વિચારો તેમના અંતિમ ચિત્રમાં વિકસિત થયા.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मिकेला थॉम्स के विचार उनकी अंतिम पेंटिंग में विकसित 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idee di Mikela Thoms si sono sviluppate nel suo dipinto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ミケラ・トムズのアイデアは彼女の最終的な絵画に発展した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Thoms의 아이디어는 그녀의 최종 그림으로 발전했습니다.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Ramanên Mikela Thoms bûn sedema çêbûna tabloya wê ya dawî.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Mikela Thoms berkembang menjadi lukisan terakhirnya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മികേല തോംസിന്റെ ആശയങ്ങൾ അവരുടെ അവസാന ചിത്രമായി വികസിച്ചു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मिकेला थोमसका विचारहरू उनको अन्तिम चित्रमा विकसित भए।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میکیلا تومس نظرونه د هغې په وروستي انځور بدل شول.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 ideias de Mikela Thoms se desenvolveram em sua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ਮਿਕੇਲਾ ਥਾਮਸ ਦੇ ਵਿਚਾਰ ਉਸਦੀ ਅੰਤਿਮ ਪੇਂਟਿੰਗ ਵਿੱਚ ਵਿਕਸਤ ਹੋਏ।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Идеи Микелы Томс воплотились в ее последнюю картину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Идеје Микеле Томс развиле су се у њену коначну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Fikradaha Mikela Thoms ayaa u horumaray sawir gacmeedkeedii ugu dambeeyay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 ideas de Mikela Thoms se desarrollaron en su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Gagasan Mikela Thoms dimekarkeun jadi lukisan ahirna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Mawazo ya Mikela Thoms yalikua katika uchoraji wake wa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 idéer utvecklades till hennes slutliga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ideya ni Mikela Thoms ay nabuo sa kanyang huling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மிக்கேலா தாமஸின் கருத்துக்கள் அவரது இறுதி ஓவியமாக வளர்ந்தன.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 Mikela Thoms พัฒนาจนกลายเป็นภาพวาดสุดท้ายของเธอ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Mikela Thoms'un fikirleri son resmine dönüştü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Ідеї ​​Мікели Томс розвинулися в її остаточну картину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میکیلا تھامس کے خیالات اس کی آخری پینٹنگ میں تیار ہوئے۔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Ý tưởng của Mikela Thoms đã phát triển thành bức tranh cuối cùng của cô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1011ee29294_0_3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1011ee29294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a278b2cf96_0_4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a278b2cf96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centred columns,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շատ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 های زیادی ایجاد کنید و بهترین 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બનાવો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ढेर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たくさんのアイデアを出して、最適なものを選びましょう！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창출하고 최고의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biafirînin û çêtirîn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सबै भन्दा राम्रो चयन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ډیری نظرونه تولید کړئ او غوره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ਤਿਆਰ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las mejores!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Skapa massor av idéer och välj det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Çok sayıda fikir üretin ve en iyisini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і вибирайте найкращі!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Tạo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a278b2cf96_0_4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a278b2cf96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 کی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a1a3b96da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a1a3b96da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a278b2cf96_0_4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a278b2cf96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centred columns,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 and create a rough copy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miniaturë dhe krijoni një kopje të përafërt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بتطوير المقطوعات الموسيقية باستخدام الصور المصغرة وإنشاء نسخة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կոմպոզիցիաներ մանրապատկերներով և ստեղծեք կոպիտ պատճեն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使用缩略图开发构图并创建粗略副本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composities met miniaturen en maak een ruwe kopie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ها را با ریز عکس ها توسعه دهید و یک کپی تقریبی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des compositions avec des vignettes et créez un brouillon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 und erstellen Sie eine Rohkopie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 અને રફ નકલ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 और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 e crea una copia approssimativa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サムネイルを使用してコンポジションを開発し、ラフコピーを作成します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구성을 개발하고 대략적인 사본을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nimûnan kompozîsyonan pêşve bixin û kopiyek hişk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थम्बनेलहरूको साथ रचनाहरू विकास गर्नुहोस् र कुनै नराम्रो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ترکیبونه رامینځته کړئ او یو ناڅاپه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Desenvolva composições com miniaturas e crie uma cópia aproximada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 ਅਤੇ ਇੱਕ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Разрабатывайте композиции с помощью эскизов и создавайте черновые копии.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композиције са сличицама и направите грубу копију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 leh sawir-gacmeedyo oo samee nuqul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composiciones con miniaturas y crea una copia preliminar.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utunzi kwa vijipicha na uunde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miniatyrer och skapa en grov kopia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gamit ang mga thumbnail at lumikha ng isang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கலவைகளை உருவாக்கி, தோராயமான நகலை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พัฒนาองค์ประกอบด้วยภาพขนาดย่อและสร้างสำเนาคร่าวๆ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 ve kaba bir kopya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Розробляйте композиції за допомогою ескізів і створюйте чорнову копію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 اور رف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có hình thu nhỏ và tạo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a278b2cf96_0_4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a278b2cf96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three centred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Rayne Morrison’s final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Piktura e fundit 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የሬይን ሞሪሰን የመጨረሻ ሥዕል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اللوحة الأخيرة لراين موريسون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Ռեյն Մորիսոնի վերջին նկարը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L'última pintura de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雷恩·莫里森的最后一幅画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laatste schilderij van Rayne Morrison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آخرین نقاشی رین موریسون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dernier tableau de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Rayne Morrisons letztes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રેન મોરિસનનું છેલ્લું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रेन मॉरिसन की अंतिम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L'ultimo dipinto di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レイン・モリソンの最後の絵画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레이네 모리슨의 마지막 그림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Tabloya dawî ya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Lukisan terakhir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റെയ്ൻ മോറിസന്റെ അവസാന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रेने मोरिसनको अन्तिम चित्र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راین موریسن وروستۍ نقاشي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última pintura de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ਰੇਨ ਮੌਰੀਸਨ ਦੀ ਆਖਰੀ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Последняя картина Рейн Моррисон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Последња слика Рејн Морисон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Rinjiyeyntii ugu dambeysay ee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última pintura de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lukisan ahir Rayne Morrison urang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mwisho wa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Rayne Morrisons sista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huling pagpipinta ni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ரெய்ன் மோரிசனின் இறுதி ஓவியம்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ภาพวาดสุดท้ายของเรย์น มอร์ริสัน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Rayne Morrison'ın son tablosu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Остання картина Рейн Моррісон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Rayne Morrison کی آخری پینٹنگ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Bức tranh cuối cùng của Rayne Morrison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123aea5e32e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123aea5e32e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25b37833028_0_13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25b37833028_0_1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your idea development in your painting booklet today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zhvillimin e idesë suaj në broshurën tuaj të pikturës sot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የሃሳብዎን እድገት ዛሬ በስዕል መጽሃፍዎ ውስጥ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بتطوير فكرتك في كتيب الرسم الخاص بك اليوم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գաղափարի զարգացումը ձեր նկարչական գրքույկում այսօր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avui mateix el desenvolupament de les teves idees al teu quadern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今天就开始在您的绘画小册子中开发您的想法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vandaag nog met de ontwikkeling van uw ideeën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همین امروز ایده پردازی در دفترچه نقاشی خود را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dès aujourd'hui le développement de vos idées dans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noch heute mit der Ideenentwicklung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જ તમારી પેઇન્ટિંગ પુસ્તિકામાં તમારા વિચાર વિકાસ શરૂ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पुस्तिका में अपने विचार का विकास आज ही शुरू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oggi stesso a sviluppare le tue idee nel tuo opuscolo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今日から絵画ブックレットでアイデア開発を始めましょう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오늘부터 그림책에서 아이디어 개발을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dest bi pêşxistina ramanên xwe di pirtûka xwe ya wênesaziyê de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pembangunan idea anda dalam buku kecil lukisan anda hari ini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തന്നെ നിങ്ങളുടെ പെയിന്റിംഗ് ബുക്ക്‌ലെറ്റിൽ ആശയ വികസനം ആരംഭിക്കൂ.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आफ्नो चित्रकला पुस्तिकामा आफ्नो विचार विकास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په خپل د انځورګرۍ په کتابچه کې د خپلې مفکورې پراختیا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hoje mesmo a desenvolver suas ideias em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ਹੀ ਆਪਣੀ ਪੇਂਟਿੰਗ ਕਿਤਾਬਚੇ ਵਿੱਚ ਆਪਣੇ ਵਿਚਾਰ ਵਿਕਾਸ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развивать свою идею в буклете для рисования уже сегодня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са развојем идеје у својој сликарској књижици већ данас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bilow horumarinta fikraddaada buug-yarahaaga rinjiyeynta maanta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hoy mismo a desarrollar tu idea en tu cuaderno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ngembangkeun ide anjeun dina brosur leutik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ukuzaji wa wazo lako katika kijitabu chako cha uchoraji 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idéutveckling i ditt målerihäfte idag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Simulan ang pagbuo ng iyong ideya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 ஓவியக் கையேட்டில் உங்கள் யோசனை வளர்ச்சியைத்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เริ่มต้นพัฒนาความคิดของคุณลงในสมุดภาพวาดของคุณวันนี้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resim kitapçığınızın fikir geliştirmesine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розробку своєї ідеї у своєму буклеті з малюванням вже сьогодні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ہی اپنے پینٹنگ بکلیٹ میں اپنے آئیڈیا ڈویلپمنٹ کا آغاز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phát triển ý tưởng của bạn trong tập sách vẽ tranh ngay hôm nay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00a4e4d42c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100a4e4d42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25b37833028_0_9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25b37833028_0_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25b37833028_0_11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25b37833028_0_1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first page will be printed in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Faqja e parë do të shtypet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የመጀመሪያው ገጽ በቀለም ይታተማል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سيتم طباعة الصفحة الأولى بالألوان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Առաջին էջը կտպագրվի գունավոր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primera pàgina s'imprimirà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第一页将以彩色打印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eerste pagina wordt in kleur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صفحه اول رنگی چاپ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première page sera imprimée en couleur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erste Seite wird in Farbe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પહેલું પાનું રંગીન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पृष्ठ रंगीन मुद्रित किया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prima pagina sarà stampata a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最初のページはカラーで印刷されます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페이지는 컬러로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Rûpela yekem dê bi rengîn were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Halaman pertama akan dicetak dalam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ആദ്യ പേജ് നിറത്തിൽ അച്ചടിക്കും.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पृष्ठ रङमा छापिनेछ।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لومړۍ پاڼه به په رنګ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primeira página será impressa em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ਪਹਿਲਾ ਪੰਨਾ ਰੰਗੀਨ ਵਿੱਚ ਛਾਪਿਆ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Первая страница будет напечатана в цвете.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Прва страница ће бити одштампана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Bogga kowaad waxa lagu daabici doonaa midab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primera página se imprimirá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Kaca kahiji bakal dicitak dina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Ukurasa wa kwanza utachapishwa kwa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 första sidan kommer att skrivas ut i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unang pahina ay ipi-print sa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முதல் பக்கம் வண்ணத்தில்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หน้าแรกจะพิมพ์เป็นสี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İlk sayfa renkli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Перша сторінка буде надрукована в кольорі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پہلا صفحہ رنگ میں پرنٹ کیا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Trang đầu tiên sẽ được in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25b37833028_0_12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25b37833028_0_1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 the other pages will be printed in black and white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gjitha faqet e tjera do të shtypen bardh e 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ሁሉም ሌሎች ገጾች በጥቁር እና በነጭ ይታተማሉ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سيتم طباعة جميع الصفحات الأخرى باللونين الأبيض والأسود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Մնացած բոլոր էջերը կտպագրվեն սև ու սպիտակ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Totes les altres pàgines s'imprimiran en blanc i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所有其他页面将以黑白打印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Alle overige pagina's worden in zwart-wit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تمام صفحات دیگر به صورت سیاه و سفید چاپ خواهند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Toutes les autres pages seront imprimées en noir et blanc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Alle anderen Seiten werden in Schwarzweiß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બાકીના બધા પાના કાળા અને સફેદ રંગમાં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बाकी सभी पृष्ठ काले और सफेद रंग में मुद्रित किये जायेंगे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Tutte le altre pagine saranno stampate in bianco e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その他のページはすべて白黒で印刷されます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나머지 모든 페이지는 흑백으로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Hemû rûpelên din dê bi reş û spî werin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Semua halaman lain akan dicetak dalam warna hitam dan putih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മറ്റെല്ലാ പേജുകളും കറുപ്പും വെളുപ്പും നിറങ്ങളിൽ പ്രിന്റ്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अन्य सबै पृष्ठहरू कालो र सेतोमा छापिनेछन्।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نورې ټولې پاڼې به په تور او سپین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Todas as outras páginas serão impressas em preto e branco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 ਸਾਰੇ ਪੰਨੇ ਕਾਲੇ ਅਤੇ ਚਿੱਟੇ ਰੰਗ ਵਿੱਚ ਛਾਪੇ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Все остальные страницы будут напечатаны в черно-белом варианте.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Све остале странице ће бити одштампане црно-бело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Dhammaan bogagga kale waxaa lagu daabici doonaa madow iyo caddaan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Todas las demás páginas se imprimirán en blanco y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Sadaya kaca séjén bakal dicitak hideung bodas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Kurasa zingine zote zitachapishwa kwa rangi nyeusi na nyeupe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andra sidor kommer att skrivas ut i svartvitt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lahat ng iba pang mga pahina ay ipi-print sa itim at puti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மற்ற அனைத்து பக்கங்களும் கருப்பு வெள்ளையில்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หน้าอื่นๆ ทั้งหมดจะถูกพิมพ์เป็นขาวดำ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Diğer tüm sayfalar siyah beyaz olarak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Усі інші сторінки будуть надруковані чорно-білим кольором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باقی تمام صفحات سیاہ اور سفید میں پرنٹ کیے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Tất cả các trang khác sẽ được in đen trắng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298a220615a_0_1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298a220615a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Chromebook to add images to your slide. Outside class time, you can email the photos from your phone to your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Chromebook to add images to your slide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një Chromebook për të shtuar imazhe në diapozitivin tuaj. Jashtë orarit të mësimit, mund t'i dërgoni fotot me email nga telefoni juaj në Chromebook-un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ምስሎችን ወደ ስላይድዎ ለማከል Chromebook ይጠቀሙ። ከክፍል ጊዜ ውጭ፣ ፎቶዎቹን ከስልክዎ ወደ Chromebook ኢሜይል መላክ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جهاز Chromebook لإضافة صور إلى شريحتك. خارج أوقات الحصص، يمكنك إرسال الصور من هاتفك إلى جهاز Chromebook عبر البريد الإلكتروني.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Chromebook՝ ձեր սլայդին պատկերներ ավելացնելու համար: Դասաժամերից դուրս կարող եք լուսանկարները ձեր հեռախոսից էլ. փոստով ուղարկել ձեր Chromebook-ին: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servir un Chromebook per afegir imatges a la diapositiva. Fora de l'horari de classe, pots enviar per correu electrònic les fotos del telèfon al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 Chromebook 将图片添加到幻灯片中。课外时间，你可以将手机上的照片通过电子邮件发送到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een Chromebook om afbeeldingen aan je dia toe te voegen. Buiten de lesuren kun je de foto's van je telefoon naar je Chromebook mailen.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اضافه کردن تصاویر به اسلاید خود از یک کروم‌بوک استفاده کنید. خارج از زمان کلاس، می‌توانید عکس‌ها را از تلفن خود به کروم‌بوک خود ایمیل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un Chromebook pour ajouter des images à vos diapositives. En dehors des heures de cours, vous pouvez envoyer les photos de votre téléphone par e-mail vers votre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ein Chromebook, um Ihrer Folie Bilder hinzuzufügen. Außerhalb der Unterrichtszeit können Sie die Fotos von Ihrem Telefon per E-Mail an Ihr Chromebook senden.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સ્લાઇડમાં છબીઓ ઉમેરવા માટે Chromebook નો ઉપયોગ કરો. વર્ગ સમય પછી, તમે તમારા ફોનમાંથી ફોટા તમારા Chromebook પર ઇમેઇલ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स्लाइड में चित्र जोड़ने के लिए Chromebook का इस्तेमाल करें। कक्षा के समय के अलावा, आप अपने फ़ोन से फ़ोटो को अपने Chromebook पर ईमेल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Utilizza un Chromebook per aggiungere immagini alla tua diapositiva. Fuori dall'orario scolastico, puoi inviare le foto via email dal tuo telefono al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Chromebookを使ってスライドに画像を追加しましょう。授業時間外には、スマートフォンからChromebookに写真をメールで送ることもできます。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Chromebook을 사용하여 슬라이드에 이미지를 추가하세요. 수업 시간 외에는 휴대폰에 있는 사진을 Chromebook으로 이메일로 보낼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zêdekirina wêneyan li slayta xwe Chromebookek bikar bînin. Li derveyî dema dersê, hûn dikarin wêneyan ji telefona xwe bi e-nameyê bişînin Chromebook-a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Chromebook untuk menambahkan imej pada slaid anda. Di luar waktu kelas, anda boleh menghantar foto dari telefon anda ke Chromebook anda melalui e-mel.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സ്ലൈഡിലേക്ക് ചിത്രങ്ങൾ ചേർക്കാൻ ഒരു Chromebook ഉപയോഗിക്കുക. ക്ലാസ് സമയത്തിന് ശേഷം, നിങ്ങളുടെ ഫോണിൽ നിന്ന് ഫോട്ടോകൾ നിങ്ങളുടെ Chromebook-ലേക്ക് ഇമെയിൽ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स्लाइडमा तस्बिरहरू थप्न Chromebook प्रयोग गर्नुहोस्। कक्षा समय बाहिर, तपाईं आफ्नो फोनबाट आफ्नो Chromebook मा तस्बिरहरू इमेल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سلایډ ته د عکسونو اضافه کولو لپاره د کروم بوک څخه کار واخلئ. د ټولګي وخت څخه بهر، تاسو کولی شئ عکسونه له خپل تلیفون څخه خپل کروم بوک ته بریښنالیک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um Chromebook para adicionar imagens ao seu slide. Fora do horário de aula, você pode enviar as fotos do seu celular para o Chromebook por e-mail.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ਸਲਾਈਡ ਵਿੱਚ ਤਸਵੀਰਾਂ ਜੋੜਨ ਲਈ ਇੱਕ Chromebook ਦੀ ਵਰਤੋਂ ਕਰੋ। ਕਲਾਸ ਦੇ ਸਮੇਂ ਤੋਂ ਬਾਹਰ, ਤੁਸੀਂ ਆਪਣੇ ਫ਼ੋਨ ਤੋਂ ਆਪਣੀਆਂ Chromebook 'ਤੇ ਫੋਟੋਆਂ ਈਮੇਲ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Chromebook для добавления изображений на слайд. Вне занятий вы можете отправить фотографии с телефона на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Chromebook да бисте додали слике на слајд. Ван наставе, можете послати фотографије са телефона на Chromebook имејлом.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buugga Chromebook si aad sawirada ugu darto boggaaga Wakhtiga ka baxsan wakhtiga fasalka, waxaad iimayl kaga soo diri kartaa sawirada taleefankaaga buugga Chromebook 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una Chromebook para agregar imágenes a tu diapositiva. Fuera del horario de clase, puedes enviar las fotos por correo electrónico desde tu teléfono a tu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Chromebook pikeun nambahkeun gambar ka slide Anjeun. Di luar waktu kelas, anjeun tiasa surélék poto tina telepon anjeun ka Chromebook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Chromebook kuongeza picha kwenye slaidi yako. Nje ya muda wa darasa, unaweza kutuma picha kutoka kwa simu yako hadi kwenye Chromebook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en Chromebook för att lägga till bilder i din bild. Utanför lektionstid kan du skicka fotona från din telefon till din Chromebook via e-post.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Chromebook upang magdagdag ng mga larawan sa iyong slide. Sa labas ng oras ng klase, maaari mong i-email ang mga larawan mula sa iyong telepono sa iyong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ஸ்லைடில் படங்களைச் சேர்க்க Chromebook ஐப் பயன்படுத்தவும். வகுப்பு நேரத்திற்கு வெளியே, உங்கள் தொலைபேசியிலிருந்து புகைப்படங்களை உங்கள் Chromebook க்கு மின்னஞ்சல் செய்யலாம்.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 Chromebook เพื่อเพิ่มรูปภาพลงในสไลด์ของคุณ นอกเวลาเรียน คุณสามารถส่งรูปภาพจากโทรศัพท์ไปยัง Chromebook ทางอีเมลได้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Slaydınıza resim eklemek için bir Chromebook kullanın. Ders saatleri dışında, fotoğrafları telefonunuzdan Chromebook'unuza e-postayla gönderebilirsiniz.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Chromebook, щоб додавати зображення до слайда. Поза часом занять ви можете надсилати фотографії з телефону на Chromebook електронною поштою.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سلائیڈ میں تصاویر شامل کرنے کے لیے ایک Chromebook استعمال کریں۔ کلاس کے وقت سے باہر، آپ اپنے فون سے اپنے Chromebook پر تصاویر ای میل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Chromebook để thêm hình ảnh vào slide. Ngoài giờ học, bạn có thể gửi ảnh từ điện thoại đến Chromebook qua email.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2974b023b36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47" name="Google Shape;747;g2974b023b3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There are links to image editing tools through your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lidhje për mjetet e redaktimit të imazheve përmes kodit tuaj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በQR ኮድህ በኩል ወደ ምስል አርትዖት መሳሪያዎች የሚወስዱ አገናኞች አሉ።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هناك روابط لأدوات تحرير الصور من خلال رمز الاستجابة السريعة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Կան հղումներ դեպի պատկերի խմբագրման գործիքներ ձեր QR կոդի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 ha enllaços a eines d'edició d'imatges a través del vostre codi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通过二维码可以链接到图像编辑工具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 zijn links naar hulpmiddelen voor beeldbewerking via uw QR-code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پیوندهایی به ابزارهای ویرایش تصویر از طریق کد QR شما وجود 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y a des liens vers des outils d'édition d'images via votre code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Über Ihren QR-Code finden Sie Links zu Bildbearbeitungstools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QR કોડ દ્વારા છબી સંપાદન સાધનોની લિંક્સ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QR कोड के माध्यम से छवि संपादन टूल के लिंक उपलब्ध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 sono link a strumenti di modifica delle immagini tramite il tuo codice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QRコードから画像編集ツールへのリンクがあります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 코드를 통해 이미지 편집 도구에 대한 링크가 제공됩니다.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rêya koda QR-ya we ve girêdanên amûrên sererastkirina wêneyan hene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Terdapat pautan ke alat penyuntingan imej melalui kod QR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QR കോഡ് വഴി ഇമേജ് എഡിറ്റിംഗ് ടൂളുകളിലേക്കുള്ള ലിങ്കുകൾ ഉണ്ട്.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QR कोड मार्फत छवि सम्पादन उपकरणहरूको लिङ्कहरू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QR کوډ له لارې د انځور ایډیټ کولو وسیلو ته لینکونه شتون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Existem links para ferramentas de edição de imagens por meio do seu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QR ਕੋਡ ਰਾਹੀਂ ਚਿੱਤਰ ਸੰਪਾਦਨ ਟੂਲਸ ਦੇ ਲਿੰਕ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Ссылки на инструменты редактирования изображений через QR-код.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Постоје линкови до алата за уређивање слика преко вашег QR кода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 jira xiriiriya aaladaha tafatirka sawirka iyadoo loo marayo summadaada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Hay enlaces a herramientas de edición de imágenes a través de su código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Aya tumbu ka alat ngedit gambar ngaliwatan kode QR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Kuna viungo vya zana za kuhariri picha kupitia msimbo wako wa QR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finns länkar till bildredigeringsverktyg via din QR-kod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 mga link sa mga tool sa pag-edit ng imahe sa pamamagitan ng iyong QR code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QR குறியீடு மூலம் படத் திருத்தும் கருவிகளுக்கான இணைப்புகள் உள்ளன.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มีลิงก์ไปยังเครื่องมือแก้ไขรูปภาพผ่านรหัส QR 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QR kodunuz aracılığıyla görüntü düzenleme araçlarına bağlantılar mevcuttur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Через ваш QR-код є посилання на інструменти для редагування зображень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QR کوڈ کے ذریعے امیج ایڈیٹنگ ٹولز کے لنکس موجود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 các liên kết đến các công cụ chỉnh sửa hình ảnh thông qua mã QR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4bff79b9ca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4bff79b9c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100a4e4d42c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100a4e4d42c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25b37833028_0_15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25b37833028_0_15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g25b37833028_0_15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4" name="Google Shape;764;g25b37833028_0_15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Some people believe ideas ‘just happen.’ This makes them feel dumb, but if they worked at it they would be just as creative as other people.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Disa njerëz besojnë se idetë ‘thjesht ndodhin’. Kjo i bën të ndihen budallenj, por nëse do të punonin për to, do të ishin po aq krijues sa njerëzit e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አንዳንድ ሰዎች ሐሳቦችን ‘እንዲሁ ነው’ ብለው ያምናሉ። ይህ ዲዳ እንዲሰማቸው ያደርጋቸዋል፣ ነገር ግን በዚህ ላይ ቢሠሩ እንደሌሎች ሰዎች ፈጠራ ይሆናሉ።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يعتقد بعض الناس أن الأفكار تأتي فجأة. هذا يجعلهم يشعرون بالغباء، ولكن إذا عملوا على ذلك فسوف يكونون مبدعين مثل الآخرين.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Ոմանք կարծում են, որ գաղափարները «պարզապես ծնվում են»։ Սա նրանց հիմարություն է զգացնում, բայց եթե նրանք աշխատեին դրանց վրա, նույնքան ստեղծագործ կլինեին, որքան մյուս մարդիկ։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Algunes persones creuen que les idees "senzillament sorgeixen". Això els fa sentir ximples, però si s'hi esforçaven serien tan creatius com altres persones.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有些人认为创意“自然而然地出现”。这让他们觉得自己很笨，但如果他们努力，他们就会像其他人一样富有创造力。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Sommige mensen geloven dat ideeën ‘gewoon ontstaan’. Daardoor voelen ze zich dom, maar als ze er moeite voor zouden doen, zouden ze net zo creatief zijn als andere mensen.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بعضی افراد معتقدند ایده‌ها «خودبه‌خود اتفاق می‌افتند». این باعث می‌شود احساس حماقت کنند، اما اگر روی آن کار می‌کردند، به اندازه دیگران خلاق بودند.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Certaines personnes croient que les idées « arrivent comme ça ». Cela les fait se sentir stupides, mais si elles y travaillaient, elles seraient tout aussi créatives que les autres.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Manche Menschen glauben, dass Ideen „einfach so“ entstehen. Sie fühlen sich dadurch dumm, aber wenn sie daran arbeiten würden, wären sie genauso kreativ wie andere Menschen.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કેટલાક લોકો માને છે કે વિચારો 'બસ, બસ થાય છે'. આનાથી તેઓ મૂર્ખ લાગે છે, પરંતુ જો તેઓ તેના પર કામ કરે તો તેઓ અન્ય લોકોની જેમ જ સર્જનાત્મક બનશે.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कुछ लोग मानते हैं कि विचार ‘बस आ जाते हैं।’ इससे वे खुद को मूर्ख महसूस करते हैं, लेकिन अगर वे इस पर काम करें तो वे भी अन्य लोगों की तरह ही रचनात्मक हो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Alcune persone credono che le idee "accadano e basta". Questo le fa sentire stupide, ma se si impegnassero sarebbero creative quanto gli altri.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アイデアは「自然に生まれる」と信じている人もいます。そう考えると自分が愚かだと感じますが、努力すれば他の人と同じくらい創造的になれるはずです。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어떤 사람들은 아이디어가 '그냥 우연히 생겨난다'고 믿습니다. 이런 생각은 그들을 멍청하게 만들지만, 노력한다면 다른 사람들 못지않게 창의적일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 kes bawer dikin ku raman 'tenê çêdibin'. Ev yek wan dike ku xwe ehmeq hîs bikin, lê heke wan li ser bixebitiya, ew ê bi qasî mirovên din afirîner 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Sesetengah orang percaya idea 'hanya berlaku.' Ini membuatkan mereka berasa bodoh, tetapi jika mereka berusaha, mereka akan menjadi kreatif seperti orang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ചില ആളുകൾ ആശയങ്ങൾ 'വെറുതെ സംഭവിക്കുന്നതാണ്' എന്ന് വിശ്വസിക്കുന്നു. ഇത് അവരെ മണ്ടന്മാരാക്കുന്നു, പക്ഷേ അവർ അതിൽ പരിശ്രമിച്ചാൽ മറ്റുള്ളവരെപ്പോലെ തന്നെ സർഗ്ഗാത്മകരായിരിക്കും.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केही मानिसहरू विचारहरू ‘भर्खरै हुन्छन्’ भन्ने विश्वास गर्छन्। यसले उनीहरूलाई मूर्ख महसुस गराउँछ, तर यदि उनीहरूले यसमा काम गरे भने उनीहरू अन्य मानिसहरू जस्तै रचनात्मक हुने थिए।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ځینې ​​خلک په دې باور دي چې نظرونه "یوازې پیښیږي". دا دوی احمقانه احساسوي، مګر که دوی په دې کار وکړي نو دوی به د نورو خلکو په څیر تخلیقي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Algumas pessoas acreditam que as ideias "simplesmente acontecem". Isso as faz se sentirem idiotas, mas se trabalhassem nisso, seriam tão criativas quanto as outras pessoas.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ਕੁਝ ਲੋਕ ਵਿਸ਼ਵਾਸ ਕਰਦੇ ਹਨ ਕਿ ਵਿਚਾਰ 'ਬੱਸ ਵਾਪਰਦੇ ਹਨ'। ਇਸ ਨਾਲ ਉਹ ਮੂਰਖ ਮਹਿਸੂਸ ਕਰਦੇ ਹਨ, ਪਰ ਜੇ ਉਹ ਇਸ 'ਤੇ ਕੰਮ ਕਰਦੇ ਤਾਂ ਉਹ ਦੂਜੇ ਲੋਕਾਂ ਵਾਂਗ ਹੀ ਰਚਨਾਤਮਕ ਹੁੰਦੇ।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Некоторые люди считают, что идеи «просто возникают». Из-за этого они чувствуют себя глупыми, но если бы они работали над этим, то стали бы такими же креативными, как и другие люди.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Неки људи верују да се идеје „једноставно дешавају“. Због тога се осећају глупо, али када би радили на томе, били би подједнако креативни као и други људи.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Dadka qaarkiis waxay aamminsan yihiin fikrado ‘kaliya inay dhacaan.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Algunas personas creen que las ideas simplemente ocurren. Esto las hace sentir tontas, pero si se esforzaran, serían tan creativas como otras personas.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Sababaraha urang yakin gagasan 'ngan kajadian.' Hal ieu ngajadikeun aranjeunna ngarasa belet, tapi lamun maranéhna digawé di dinya maranéhna bakal jadi sagampil kreatif salaku jalma séjén.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Baadhi ya watu huamini mawazo ‘yametukia tu.’ Hilo huwafanya wajisikie bubu, lakini wangefanyia kazi wangekuwa wabunifu sawa na watu wengine.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Vissa människor tror att idéer "bara uppstår". Det får dem att känna sig dumma, men om de jobbade på det skulle de vara lika kreativa som andra människor.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ilang mga tao ay naniniwala na ang mga ideya ay 'nangyayari lang.' Ito ay nagpaparamdam sa kanila na pipi, ngunit kung sila ay nagtrabaho sa ito sila ay magiging kasing malikhain ng ibang mga tao.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சிலர் கருத்துக்கள் 'தானாகவே நடக்கும்' என்று நம்புகிறார்கள். இது அவர்களை முட்டாள்தனமாக உணர வைக்கிறது, ஆனால் அவர்கள் அதில் உழைத்தால் அவர்களும் மற்றவர்களைப் போலவே படைப்பாற்றல் மிக்கவர்களாக இருப்பார்கள்.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บางคนเชื่อว่าความคิด "เกิดขึ้นเอง" ทำให้พวกเขารู้สึกโง่ แต่หากพวกเขาพยายามทำ พวกเขาก็จะมีจินตนาการเท่ากับคนอื่นๆ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Bazı insanlar fikirlerin 'kendiliğinden oluştuğuna' inanırlar. Bu onları aptal hissettirir, ancak bunun üzerinde çalışsalardı, diğer insanlar kadar yaratıcı olabilirlerdi.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Деякі люди вважають, що ідеї «просто виникають». Через це вони почуваються дурнями, але якби вони працювали над цим, то були б такими ж креативними, як і інші люди.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کچھ لوگوں کا خیال ہے کہ آئیڈیاز 'بس ہوتا ہے۔' یہ انہیں گونگا محسوس کرتا ہے، لیکن اگر وہ اس پر کام کرتے ہیں تو وہ دوسرے لوگوں کی طرح تخلیقی ہوں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số người tin rằng ý tưởng "tự nhiên xuất hiện". Điều này khiến họ cảm thấy ngớ ngẩn, nhưng nếu họ nỗ lực thì họ sẽ sáng tạo như những người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25b37833028_0_157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25b37833028_0_1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Keep going. Think of alternatives. Go back to previous ideas. Find a reference image of something and paint it. Stopping to think does not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Keep going: stopping to think does not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Vazhdo. Mendo për alternativa. Kthehu te idetë e mëparshme. Gjej një imazh referues të diçkaje dhe pikturoje atë. Të ndalosh për të menduar nuk funksionon.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ቀጥልበት። አማራጮችን አስብ. ወደ ቀደሙት ሃሳቦች ተመለስ። የአንድ ነገር ማመሳከሪያ ምስል ይፈልጉ እና ይሳሉት። ማሰብ ማቆም አይሰራም።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استمر. فكّر في بدائل. عُد إلى أفكارك السابقة. ابحث عن صورة مرجعية لشيء ما وارسمها. التوقف للتفكير لا يُجدي نفعًا.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Շարունակեք։ Մտածեք այլընտրանքների մասին։ Վերադարձեք նախորդ գաղափարներին։ Գտեք ինչ-որ բանի պատկեր և նկարեք այն։ Մտածելու համար կանգ առնելը չի ​​աշխատում։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endavant. Pensa en alternatives. Torna a idees anteriors. Busca una imatge de referència d'alguna cosa i pinta-la. Aturar-se a pensar no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继续。想想其他选择。回顾之前的想法。找一张参考图片，然后画下来。停下来思考是行不通的。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 door. Denk aan alternatieven. Ga terug naar eerdere ideeën. Zoek een referentiebeeld van iets en schilder het. Stilstaan ​​bij het nadenken werkt niet.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ادامه بده. به گزینه‌های دیگر فکر کن. به ایده‌های قبلی برگرد. یک تصویر مرجع از چیزی پیدا کن و آن را نقاشی کن. دست کشیدن از فکر کردن فایده‌ای ندارد.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Continuez. Pensez à des alternatives. Revenez à vos idées précédentes. Trouvez une image de référence et peignez-la. S'arrêter pour réfléchir ne sert à rien.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Machen Sie weiter. Denken Sie über Alternativen nach. Gehen Sie auf frühere Ideen zurück. Suchen Sie ein Referenzbild von etwas und malen Sie es. Anhalten und nachdenken funktioniert nicht.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આગળ વધો. વિકલ્પો વિશે વિચારો. પાછલા વિચારો પર પાછા જાઓ. કોઈ વસ્તુની સંદર્ભ છબી શોધો અને તેને રંગ કરો. વિચારવાનું બંધ કરવાથી કામ નહીં આવે.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चलते रहो। विकल्पों के बारे में सोचो। पिछले विचारों पर वापस लौटो। किसी चीज़ का संदर्भ चित्र ढूँढ़ो और उसे चित्रित करो। रुककर सोचने से काम नहीं चलता।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Continua. Pensa ad alternative. Ritorna alle idee precedenti. Trova un'immagine di riferimento di qualcosa e dipingila. Fermarsi a pensare non funziona.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続けましょう。代替案を考えましょう。以前のアイデアに立ち返りましょう。何かの参考画像を見つけて、それを描きましょう。立ち止まって考えるだけではうまくいきません。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계속하세요. 대안을 생각해 보세요. 이전 아이디어로 돌아가세요. 무언가의 참고 이미지를 찾아 그려보세요. 멈추어 생각하는 것은 효과가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Berdewam bike. Li alternatîfan bifikire. Vegere ramanên berê. Wêneyekî referansê yê tiştekî bibîne û boyax bike. Rawestandina ji bo fikirînê kar nake.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Teruskan. Fikirkan alternatif. Kembali kepada idea sebelumnya. Cari imej rujukan sesuatu dan catkannya. Berhenti untuk berfikir tidak berfungsi.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മുന്നോട്ട് പോകൂ. ബദലുകളെക്കുറിച്ച് ചിന്തിക്കൂ. മുൻ ആശയങ്ങളിലേക്ക് മടങ്ങൂ. എന്തിന്റെയെങ്കിലും ഒരു റഫറൻസ് ചിത്രം കണ്ടെത്തി അത് വരയ്ക്കൂ. ചിന്തിക്കാൻ നിൽക്കുന്നതിൽ കാര്യമില്ല.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अगाडि बढिरहनुहोस्। विकल्पहरू सोच्नुहोस्। अघिल्ला विचारहरूमा फर्कनुहोस्। कुनै चीजको सन्दर्भ छवि खोज्नुहोस् र त्यसलाई रंगाउनुहोस्। सोच्न रोकेर काम गर्दैन।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دوام ورکړئ. د بدیلونو په اړه فکر وکړئ. پخوانیو نظرونو ته بیرته لاړ شئ. د یو څه حواله انځور ومومئ او رنګ یې کړئ. د فکر کولو لپاره ودرول کار نه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Continue. Pense em alternativas. Volte às ideias anteriores. Encontre uma imagem de referência de algo e pinte-a. Parar para pensar não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ਜਾਰੀ ਰੱਖੋ। ਵਿਕਲਪਾਂ ਬਾਰੇ ਸੋਚੋ। ਪਿਛਲੇ ਵਿਚਾਰਾਂ 'ਤੇ ਵਾਪਸ ਜਾਓ। ਕਿਸੇ ਚੀਜ਼ ਦਾ ਹਵਾਲਾ ਚਿੱਤਰ ਲੱਭੋ ਅਤੇ ਇਸਨੂੰ ਪੇਂਟ ਕਰੋ। ਸੋਚਣ ਲਈ ਰੁਕਣਾ ਕੰਮ ਨਹੀਂ ਕਰਦਾ।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Продолжайте. Придумывайте альтернативы. Вернитесь к предыдущим идеям. Найдите референсное изображение и нарисуйте его. Остановка и размышления не работают.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Настави. Размисли о алтернативама. Вратите се на претходне идеје. Пронађи референтну слику нечега и насликај је. Заустављање да би се размислило не функционише.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Sii wad Ka fakar waxyaabo kale. Ku noqo fikradihii hore. Soo hel sawirka tixraaca shay oo rinji. Joojinta fikirka ma shaqaynayso.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Sigue adelante. Piensa en alternativas. Retoma ideas anteriores. Busca una imagen de referencia y píntala. Pararse a pensar no funciona.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Lajengkeun. Pikirkeun alternatif. Balik deui ka pamanggih saméméhna. Milarian gambar rujukan ngeunaan hiji hal sareng cet éta. Ngeureunkeun mikir teu 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Endelea. Fikiria njia mbadala. Rudi kwenye mawazo yaliyotangulia. Tafuta picha ya kumbukumbu ya kitu na uipake rangi. Kuacha kufikiria haifanyi kazi.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Fortsätt. Tänk på alternativ. Gå tillbaka till tidigare idéer. Hitta en referensbild av något och måla den. Att stanna upp och tänka fungerar inte.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Ituloy mo. Mag-isip ng mga alternatibo. Bumalik sa mga naunang ideya. Maghanap ng isang reference na imahe ng isang bagay at ipinta ito. Ang pagtigil sa pag-iisip ay hindi gumagana.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தொடர்ந்து செல்லுங்கள். மாற்று வழிகளைப் பற்றி யோசியுங்கள். முந்தைய யோசனைகளுக்குத் திரும்புங்கள். ஏதாவது ஒரு குறிப்பு படத்தைக் கண்டுபிடித்து அதை வரையவும். யோசிப்பதை நிறுத்தி வேலை செய்யாது.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สู้ต่อไป ลองคิดหาทางเลือกอื่น กลับไปหาไอเดียเดิม หาภาพอ้างอิงของบางสิ่งแล้ววาดลงไป การหยุดคิดไม่ได้ผล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Devam et. Alternatifler düşün. Önceki fikirlere geri dön. Bir şeyin referans resmini bul ve boya. Durup düşünmek işe yaramaz.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Продовжуйте. Подумайте про альтернативи. Поверніться до попередніх ідей. Знайдіть еталонне зображення чогось і намалюйте його. Зупинитися, щоб подумати, не працює.</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جاری رکھیں۔ متبادل کے بارے میں سوچیں۔ پچھلے خیالات پر واپس جائیں۔ کسی چیز کی حوالہ تصویر تلاش کریں اور اسے پینٹ کریں۔ سوچنا چھوڑ دینا کام نہیں آتا۔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Tiếp tục. Nghĩ đến các phương án thay thế. Quay lại những ý tưởng trước đó. Tìm một hình ảnh tham khảo về một vật gì đó và vẽ nó. Dừng lại để suy nghĩ sẽ không hiệu quả.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25b37833028_0_15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25b37833028_0_1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first ideas you come up with are terrible. The trick is to get those out quickly in order to get to the more insightful and unusual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your bad ideas out quickly in order to get to the more insightful and unusual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Idetë e para që të vijnë në mendje janë të tmerrshme. Truku është t’i nxjerrësh ato shpejt në mënyrë që të arrish te idetë më të thella dhe të pazakonta.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ያመጡዋቸው የመጀመሪያ ሀሳቦች በጣም አስፈሪ ናቸው. ብልሃቱ የበለጠ አስተዋይ እና ያልተለመዱ ሀሳቦችን ለማግኘት እነዚያን በፍጥነት ማውጣት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الأفكار الأولى التي تخطر على بالك تكون سيئة للغاية. يكمن السر في طرحها بسرعة للوصول إلى أفكار أكثر عمقًا وغرابة.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Առաջին գաղափարները, որոնք դուք մտածում եք, սարսափելի են։ Հնարքն այն է, որ դրանք արագորեն դուրս բերեք՝ ավելի խորաթափանց և անսովոր գաղափարներին հասնելու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primeres idees que se t'acudeixen són terribles. El truc és treure-les ràpidament per tal d'arribar a les idees més perspicaces i inusuals.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你最初想到的点子可能很糟糕。诀窍在于快速摆脱这些想法，以便获得更有洞察力、更独特的想法。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eerste ideeën die je bedenkt zijn verschrikkelijk. De truc is om die snel te presenteren om zo tot de meer inzichtelijke en ongewone ideeën te komen.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اولین ایده‌هایی که به ذهنتان می‌رسند افتضاح هستند. نکته این است که آنها را سریع مطرح کنید تا به ایده‌های هوشمندانه‌تر و غیرمعمول‌تر برسید.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premières idées qui vous viennent sont mauvaises. L'astuce consiste à les exprimer rapidement pour arriver aux idées les plus pertinentes et les plus originales.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ersten Ideen, die einem einfallen, sind furchtbar. Der Trick besteht darin, diese schnell zu äußern, um zu den aufschlussreicheren und ungewöhnlicheren Ideen zu gelangen.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મનમાં આવતા પહેલા વિચારો ખૂબ જ ખરાબ હોય છે. યુક્તિ એ છે કે તેમને ઝડપથી બહાર કાઢો જેથી વધુ સમજદાર અને અસામાન્ય વિચારો આવે.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दिमाग में आने वाले शुरुआती विचार बहुत ही खराब होते हैं। तरकीब यह है कि उन्हें जल्दी से बाहर निकाल दें ताकि ज़्यादा व्यावहारिक और अनोखे विचार सामने आ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prime idee che ti vengono in mente sono pessime. Il trucco è tirarle fuori rapidamente per arrivare a quelle più perspicaci e insolite.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最初に思いついたアイデアはひどいものばかりです。重要なのは、それらを素早く出し切って、より洞察力に富んだ、斬新なアイデアにたどり着くことです。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처음 떠오르는 아이디어는 정말 끔찍하죠. 중요한 건, 그런 아이디어들을 빨리 꺼내서 더 통찰력 있고 독특한 아이디어로 나아가는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Fikrên pêşî yên ku tên bîra te pir xirab in. Hîle ew e ku tu wan zû derxînî holê da ku bigihîjî ramanên têgihîştîtir û neasayîtir.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pertama yang anda keluarkan adalah mengerikan. Caranya ialah mengeluarkannya dengan cepat untuk mendapatkan idea yang lebih bernas dan luar biasa.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നിങ്ങൾക്ക് ആദ്യം വരുന്ന ആശയങ്ങൾ തന്നെ ഭയങ്കരമായിരിക്കും. കൂടുതൽ ഉൾക്കാഴ്ചയുള്ളതും അസാധാരണവുമായ ആശയങ്ങളിലേക്ക് എത്തുന്നതിനായി അവ വേഗത്തിൽ പുറത്തെടുക്കുക എന്നതാണ് തന്ത്രം.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तपाईंले लिएर आउने पहिलो विचारहरू भयानक हुन्छन्। चाल भनेको ती विचारहरूलाई छिटो बाहिर निकाल्नु हो ताकि अझ अन्तर्दृष्टिपूर्ण र असामान्य विचारहरू प्राप्त गर्न सकियोस्।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لومړني نظرونه چې تاسو ورسره مخ کیږئ ډیر خراب دي. چال دا دی چې هغه ژر تر ژره وباسئ ترڅو ډیر بصیرت لرونکي او غیر معمولي نظرونو ته ورسیږئ.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 primeiras ideias que você tem são terríveis. O truque é colocá-las em prática rapidamente para chegar às ideias mais perspicazes e inusitadas.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ਸਾਹਮਣੇ ਆਉਣ ਵਾਲੇ ਪਹਿਲੇ ਵਿਚਾਰ ਬਹੁਤ ਭਿਆਨਕ ਹੁੰਦੇ ਹਨ। ਚਾਲ ਇਹ ਹੈ ਕਿ ਉਹਨਾਂ ਨੂੰ ਜਲਦੀ ਬਾਹਰ ਕੱਢੋ ਤਾਂ ਜੋ ਵਧੇਰੇ ਸੂਝਵਾਨ ਅਤੇ ਅਸਾਧਾਰਨ ਵਿਚਾਰਾਂ ਤੱਕ ਪਹੁੰਚਿਆ ਜਾ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Первые идеи, которые приходят вам в голову, ужасны. Секрет в том, чтобы быстро их реализовать, чтобы перейти к более содержательным и необычным идеям.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Прве идеје које вам падну на памет су ужасне. Цака је у томе да их брзо изнесете како бисте дошли до проницљивијих и необичнијих идеја.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Fikradaha ugu horreeya ee aad la timaaddaa waa wax laga cabsado. Khiyaamadu waa in si degdeg ah loo soo saaro kuwaas si aad u hesho fikrado badan oo caqli-gal ah oo aan caadi ahayn.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 primeras ideas que se te ocurren son terribles. El truco está en sacarlas a la luz rápidamente para llegar a las ideas más perspicaces e inusuales.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Gagasan munggaran anu anjeun pikahoyong nyaéta pikasieuneun. Trikna nyaéta ngaluarkeun éta gancang-gancang pikeun kéngingkeun ideu anu langkung wawasan sareng teu biasa.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Mawazo ya kwanza unayokuja nayo ni ya kutisha. Ujanja ni kuwatoa hizo nje haraka ili kupata mawazo yenye ufahamu zaidi na yasiyo ya kawaida.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första idéerna man får är hemska. Tricket är att få fram dem snabbt för att komma till de mer insiktsfulla och ovanliga idéerna.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unang ideya na naisip mo ay kakila-kilabot. Ang lansihin ay upang mailabas ang mga iyon nang mabilis upang makakuha ng higit na insightful at hindi pangkaraniwang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உங்களுக்கு முதலில் வரும் யோசனைகள் பயங்கரமானவை. மிகவும் நுண்ணறிவு மிக்க மற்றும் அசாதாரணமான யோசனைகளைப் பெறுவதற்காக அவற்றை விரைவாக வெளியே கொண்டு வருவதுதான் தந்திரம்.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ไอเดียแรกๆ ที่คุณคิดขึ้นมานั้นแย่มาก เคล็ดลับคือต้องรีบนำเสนอไอเดียเหล่านั้นออกมาให้เร็วที่สุด เพื่อที่จะได้ไอเดียที่ลึกซึ้งและแปลกใหม่กว่า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Aklınıza gelen ilk fikirler berbat olabilir. İşin püf noktası, daha içgörü dolu ve sıra dışı fikirlere ulaşmak için bunları hızlıca ortaya koymaktır.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Перші ідеї, які спадають на думку, жахливі. Секрет у тому, щоб швидко їх висловити, щоб дістатися до більш проникливих та незвичайних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سامنے آنے والے پہلے خیالات خوفناک ہیں۔ چال یہ ہے کہ زیادہ بصیرت اور غیر معمولی خیالات تک پہنچنے کے لیے ان کو جلدی سے باہر نکالا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ý tưởng đầu tiên bạn nghĩ ra thường rất tệ. Bí quyết là hãy nhanh chóng đưa chúng ra để có được những ý tưởng sâu sắc và độc đáo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25b37833028_0_15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25b37833028_0_1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can’t come up with good ideas when you are talking to other people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Nuk mund të dalësh me ide të mira kur flet me njerëz të tjerë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ከሌሎች ሰዎች ጋር በሚነጋገሩበት ጊዜ ጥሩ ሀሳቦችን ማምጣት አይችሉም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 يمكنك التوصل إلى أفكار جيدة عندما تتحدث مع الآخرين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Դուք չեք կարող լավ գաղափարներ մտածել, երբ խոսում եք ուրիշների հետ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se t'acudeixen bones idees quan parles amb altres persones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当你和别人交谈时，你无法想出好主意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kunt geen goede ideeën bedenken als je met andere mensen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وقتی با دیگران صحبت می‌کنید، نمی‌توانید ایده‌های خوبی ارائه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ne pouvez pas trouver de bonnes idées lorsque vous parlez à d’autres personnes.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mit anderen Menschen sprechen, können Sie keine guten Ideen entwickeln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બીજા લોકો સાથે વાત કરતી વખતે તમને સારા વિચારો ન આવી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आप अन्य लोगों से बात कर रहे हों तो आपके पास अच्छे विचार नहीं आ सकते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puoi avere buone idee quando parli con altre persone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他の人と話していると良いアイデアが思いつかない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다른 사람과 대화할 때는 좋은 아이디어가 나올 수 없습니다.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hûn bi mirovên din re diaxivin, hûn nekarin ramanên baş bînin bîra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tidak boleh menghasilkan idea yang baik apabila anda bercakap dengan orang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മറ്റുള്ളവരുമായി സംസാരിക്കുമ്പോൾ നിങ്ങൾക്ക് നല്ല ആശയങ്ങൾ കൊണ്ടുവരാൻ കഴിയില്ല.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अरूसँग कुरा गर्दा तपाईं राम्रा विचारहरू ल्याउन सक्नुहुन्न।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کله چې تاسو د نورو خلکو سره خبرې کوئ نو تاسو ښه نظرونه نشئ رامینځته کولی.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não consegue ter boas ideias quando está falando com outras pessoas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ਜਦੋਂ ਤੁਸੀਂ ਦੂਜੇ ਲੋਕਾਂ ਨਾਲ ਗੱਲ ਕਰ ਰਹੇ ਹੁੰਦੇ ਹੋ ਤਾਂ ਤੁਸੀਂ ਚੰਗੇ ਵਿਚਾਰ ਨਹੀਂ ਲੈ ਸਕਦੇ।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 не сможете придумать хорошие идеи, когда разговариваете с другими людьми.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можете смислити добре идеје када разговарате са другим људима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la iman kartid fikrado wanaagsan markaad la hadlayso dadka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puedes tener buenas ideas cuando hablas con otras personas.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teu bisa datang nepi ka ide nu sae lamun keur diajak ngobrol batur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Huwezi kuja na mawazo mazuri unapozungumza na watu wengine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kan inte komma på bra idéer när du pratar med andra människor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Hindi ka makakaisip ng magagandang ideya kapag nakikipag-usap ka sa ibang tao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மற்றவர்களிடம் பேசும்போது நல்ல யோசனைகளைக் கொண்டு வர முடியாது.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คุณไม่สามารถคิดไอเดียดีๆ ได้เมื่อคุณกำลังคุยกับคนอื่น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Başkalarıyla konuşurken iyi fikirler üretemezsiniz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 не можете придумати гарні ідеї, коли розмовляєте з іншими людьми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جب آپ دوسرے لوگوں سے بات کر رہے ہوتے ہیں تو آپ اچھے خیالات نہیں لے سکتے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không thể đưa ra những ý tưởng hay khi đang nói chuyện với người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123b989de03_0_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123b989de0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5b37833028_0_140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25b37833028_0_1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Five steps in the creative process: Preparation. Building skills, generating ideas, exploring ideas, gathering images, finding inspiration. Incubation. This is when the ideas ‘cook’. Intentionally trying combination and alternatives helps. Illumination. The ‘AHA!’ moment! Start to develop a set of solutions/ Evaluation. Examine which solution should be developed further. Implementation. Create the best idea, looking for ways to improve as you 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Pesë hapa në procesin krijues: Përgatitja. Ndërtimi i aftësive, gjenerimi i ideve, eksplorimi i ideve, mbledhja e imazheve, gjetja e frymëzimit. Inkubimi. Këtu është koha kur idetë 'gatuhen'. Përpjekja e qëllimshme e kombinimeve dhe alternativave ndihmon. Ndriçimi. Momenti 'AHA!'! Filloni të zhvilloni një sërë zgjidhjesh/Vlerësimi. Shqyrtoni se cila zgjidhje duhet të zhvillohet më tej. Zbatimi. Krijoni idenë më të mirë, duke kërkuar mënyra për t'u përmirësuar gjatë procesit…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በፈጠራ ሂደት ውስጥ አምስት ደረጃዎች: ዝግጅት. ክህሎቶችን መገንባት, ሀሳቦችን ማፍለቅ, ሀሳቦችን ማሰስ, ምስሎችን መሰብሰብ, መነሳሳትን ማግኘት. ኢንኩቤሽን በዚህ ጊዜ ሃሳቦቹ 'ያበስላሉ'. ሆን ተብሎ ጥምረት እና አማራጮችን መሞከር ይረዳል. ማብራት. ‘AHA!’ ቅጽበት! የመፍትሄ/ግምገማ ስብስብ ማዘጋጀት ይጀምሩ። የትኛው መፍትሔ የበለጠ መዘጋጀት እንዳለበት መርምር። መተግበር። በሚሄዱበት ጊዜ ለማሻሻል መንገዶችን በመፈለግ ምርጡን ሃሳብ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خمس خطوات في العملية الإبداعية: التحضير. بناء المهارات، توليد الأفكار، استكشافها، جمع الصور، إيجاد الإلهام. الحضانة. هذه هي المرحلة التي تنضج فيها الأفكار. يُساعدك المحاولة المتعمدة للجمع بين البدائل. الإلهام. لحظة الإلهام! ابدأ بتطوير مجموعة من الحلول/التقييم. حدد أي الحلول تحتاج إلى مزيد من التطوير. التنفيذ. ابتكر أفضل فكرة، وابحث عن طرق للتحسين مع مرور الوقت...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Ստեղծագործական գործընթացի հինգ քայլ՝ նախապատրաստում։ Հմտությունների զարգացում, գաղափարների ստեղծում, գաղափարների ուսումնասիրություն, պատկերների հավաքագրում, ոգեշնչման որոնում։ Ինկուբացիա։ Սա այն ժամանակն է, երբ գաղափարները «եփվում» են։ Համադրությունների և այլընտրանքների միտումնավոր փորձարկումը օգնում է։ Լուսաբանում։ «AHA!» պահը։ Սկսեք մշակել լուծումների մի շարք/Գնահատում։ Ուսումնասիրեք, թե որ լուծումը պետք է հետագայում մշակվի։ Իրականացում։ Ստեղծեք լավագույն գաղափարը՝ փնտրելով բարելավման ուղիներ ձեր ընթացքում…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Cinc passos en el procés creatiu: Preparació. Desenvolupar habilitats, generar idees, explorar idees, recopilar imatges, trobar inspiració. Incubació. És quan les idees es "couen". Provar intencionadament combinacions i alternatives ajuda. Il·luminació. El moment "AHA!"! Comença a desenvolupar un conjunt de solucions/avaluació. Examina quina solució s'ha de desenvolupar més. Implementació. Crea la millor idea, buscant maneres de millorar a mesura que avances...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创意流程的五个步骤：准备。培养技能，构思创意，探索创意，收集图像，寻找灵感。孵化。这是创意“酝酿”的时刻。有意尝试各种组合和替代方案会有所帮助。顿悟。“啊哈！”时刻！开始制定一套解决方案/进行评估。检查哪些解决方案需要进一步完善。实施。创造最佳创意，并在过程中寻找改进的方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Vijf stappen in het creatieve proces: Voorbereiding. Vaardigheden ontwikkelen, ideeën genereren, ideeën verkennen, beelden verzamelen, inspiratie opdoen. Incubatie. Dit is het moment waarop de ideeën 'koken'. Het bewust uitproberen van combinaties en alternatieven helpt. Verlichting. Het 'AHA!'-moment! Begin met het ontwikkelen van een reeks oplossingen/ Evaluatie. Onderzoek welke oplossing verder ontwikkeld moet worden. Implementatie. Creëer het beste idee en zoek gaandeweg naar manieren om te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پنج مرحله در فرآیند خلاقیت: آمادگی. ایجاد مهارت‌ها، تولید ایده‌ها، کاوش ایده‌ها، جمع‌آوری تصاویر، یافتن الهام. دوره نهفتگی. این زمانی است که ایده‌ها «پخته» می‌شوند. امتحان کردن عمدی ترکیب‌ها و جایگزین‌ها کمک می‌کند. روشن‌سازی. لحظه «آها!»! شروع به توسعه مجموعه‌ای از راه‌حل‌ها/ارزیابی کنید. بررسی کنید که کدام راه‌حل باید بیشتر توسعه یابد. اجرا. بهترین ایده را ایجاد کنید، به دنبال راه‌هایی برای بهبود در حین کار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Cinq étapes du processus créatif : Préparation. Développement des compétences, génération d'idées, exploration d'idées, collecte d'images, recherche d'inspiration. Incubation. C'est à ce moment que les idées mûrissent. Essayer intentionnellement des combinaisons et des alternatives est efficace. Illumination. Le moment « AHA ! » ! Commencer à élaborer un ensemble de solutions/Évaluation. Identifier les solutions à développer davantage. Mise en œuvre. Créer la meilleure idée et chercher des pistes d'amélioration au fur et à mesure…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Fünf Schritte im kreativen Prozess: Vorbereitung. Fähigkeiten entwickeln, Ideen generieren, Ideen erforschen, Bilder sammeln, Inspiration finden. Inkubation. Dies ist die Phase, in der die Ideen „reifen“. Das bewusste Ausprobieren von Kombinationen und Alternativen hilft. Erleuchtung. Der „AHA!“-Moment! Beginnen Sie mit der Entwicklung einer Reihe von Lösungen/Evaluierung. Prüfen Sie, welche Lösung weiterentwickelt werden sollte. Umsetzung. Entwickeln Sie die beste Idee und suchen Sie dabei nach Verbesserungsmöglichkeiten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સર્જનાત્મક પ્રક્રિયામાં પાંચ પગલાં: તૈયારી. કૌશલ્ય નિર્માણ, વિચારો ઉત્પન્ન કરવા, વિચારોનું અન્વેષણ કરવા, છબીઓ એકત્રિત કરવા, પ્રેરણા શોધવા. ઇન્ક્યુબેશન. આ તે સમય છે જ્યારે વિચારો 'રસોઈ' કરે છે. ઇરાદાપૂર્વક સંયોજન અને વિકલ્પોનો પ્રયાસ કરવાથી મદદ મળે છે. પ્રકાશ. 'આહા!' ક્ષણ! ઉકેલોનો સમૂહ વિકસાવવાનું શરૂ કરો/મૂલ્યાંકન કરો. કયા ઉકેલને વધુ વિકસાવવા જોઈએ તેની તપાસ કરો. અમલીકરણ. શ્રેષ્ઠ વિચાર બનાવો, જેમ જેમ તમે આગળ વધો તેમ તેમ સુધારવાના રસ્તાઓ શોધો...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रचनात्मक प्रक्रिया के पाँच चरण: तैयारी। कौशल निर्माण, विचार उत्पन्न करना, विचारों की खोज, चित्र एकत्र करना, प्रेरणा ढूँढ़ना। ऊष्मायन। यही वह समय है जब विचार 'पकते' हैं। जानबूझकर संयोजन और विकल्पों को आज़माना मददगार होता है। प्रकाश। 'आहा!' क्षण! समाधानों का एक समूह विकसित करना/मूल्यांकन शुरू करें। जाँच करें कि किस समाधान को आगे विकसित किया जाना चाहिए। कार्यान्वयन। सबसे अच्छा विचार बनाएँ, और आगे बढ़ते हुए सुधार के तरीके खोजें...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Cinque fasi del processo creativo: Preparazione. Sviluppo di competenze, generazione di idee, esplorazione di idee, raccolta di immagini, ricerca di ispirazione. Incubazione. È qui che le idee "cuociono". Provare intenzionalmente combinazioni e alternative aiuta. Illuminazione. Il momento "AHA!"! Iniziare a sviluppare una serie di soluzioni/Valutazione. Esaminare quale soluzione dovrebbe essere ulteriormente sviluppata. Implementazione. Creare l'idea migliore, cercando modi per migliorare man mano che si procede...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創造プロセスの5つのステップ：準備。スキルの構築、アイデアの創出、アイデアの探求、イメージの収集、インスピレーションの探求。インキュベーション。アイデアが「熟成」する段階です。意図的に組み合わせや代替案を試すことが役立ちます。啓示。「AHA!」の瞬間！一連の解決策の開発に着手／評価。どの解決策をさらに発展させるべきかを検討します。実装。最良のアイデアを生み出し、その過程で改善点を探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창작 과정의 5단계: 준비. 기술 구축, 아이디어 창출, 아이디어 탐구, 이미지 수집, 영감 찾기. 인큐베이션. 아이디어가 '익어가는' 단계입니다. 의도적으로 여러 가지 조합과 대안을 시도해 보는 것이 도움이 됩니다. 깨달음. '아하!' 순간! 해결책/평가를 개발하기 시작합니다. 어떤 해결책을 더 발전시켜야 할지 검토합니다. 구현. 최고의 아이디어를 만들고, 진행하면서 개선 방안을 모색합니다.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Pênc gav di pêvajoya afirîneriyê de: Amadekarî. Avakirina jêhatîbûnan, çêkirina ramanan, lêkolîna ramanan, berhevkirina wêneyan, dîtina îlhamê. Înkubasyon. Ev dem e ku raman 'dipijin'. Bi zanebûn ceribandina kombînasyon û alternatîfan dibe alîkar. Ronahîkirin. Dema 'AHA!'! Dest bi pêşxistina komek çareseriyan bikin / Nirxandin. Lêkolîn bikin ka kîjan çareserî divê bêtir were pêşxistin. Bicîhanîn. Ramana herî baş biafirînin, li rêyên baştirkirinê bigerin dema ku hûn pêşve diçin…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Lima langkah dalam proses kreatif: Persediaan. Membina kemahiran, menjana idea, meneroka idea, mengumpul imej, mencari inspirasi. Pengeraman. Ini adalah apabila idea-idea 'memasak'. Dengan sengaja mencuba kombinasi dan alternatif membantu. Pencahayaan. Detik ‘AHA!’! Mula membangunkan satu set penyelesaian/ Penilaian. Periksa penyelesaian mana yang perlu dibangunkan lagi. Perlaksanaan. Cipta idea terbaik, cari cara untuk menambah baik semasa anda pergi…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സൃഷ്ടിപരമായ പ്രക്രിയയിലെ അഞ്ച് ഘട്ടങ്ങൾ: തയ്യാറെടുപ്പ്. കഴിവുകൾ വികസിപ്പിക്കൽ, ആശയങ്ങൾ സൃഷ്ടിക്കൽ, ആശയങ്ങൾ പര്യവേക്ഷണം ചെയ്യുക, ചിത്രങ്ങൾ ശേഖരിക്കുക, പ്രചോദനം കണ്ടെത്തുക. ഇൻകുബേഷൻ. ആശയങ്ങൾ 'പാചകം' ചെയ്യുന്നത് ഇങ്ങനെയാണ്. മനഃപൂർവ്വം സംയോജനവും ബദലുകളും പരീക്ഷിക്കുന്നത് സഹായിക്കുന്നു. പ്രകാശം. 'ആഹാ!' നിമിഷം! ഒരു ​​കൂട്ടം പരിഹാരങ്ങൾ/ വിലയിരുത്തൽ വികസിപ്പിക്കാൻ ആരംഭിക്കുക. ഏത് പരിഹാരമാണ് കൂടുതൽ വികസിപ്പിക്കേണ്ടതെന്ന് പരിശോധിക്കുക. നടപ്പിലാക്കൽ. മികച്ച ആശയം സൃഷ്ടിക്കുക, നിങ്ങൾ പോകുമ്പോൾ മെച്ചപ്പെടുത്താനുള്ള വഴികൾ തേടുക...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रचनात्मक प्रक्रियाका पाँच चरणहरू: तयारी। सीप निर्माण, विचारहरू उत्पन्न गर्ने, विचारहरू अन्वेषण गर्ने, छविहरू सङ्कलन गर्ने, प्रेरणा खोज्ने। इन्क्युबेशन। यो त्यतिबेला हुन्छ जब विचारहरू 'पकाउँछन्'। जानाजानी संयोजन र विकल्पहरूको प्रयासले मद्दत गर्छ। रोशनी। 'आहा!' क्षण! समाधानहरूको सेट / मूल्याङ्कन विकास गर्न सुरु गर्नुहोस्। कुन समाधानलाई थप विकास गर्नुपर्छ भनेर जाँच गर्नुहोस्। कार्यान्वयन। उत्तम विचार सिर्जना गर्नुहोस्, तपाईं जाँदै जाँदा सुधार गर्ने तरिकाहरू खोज्दै...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تخلیقي پروسې پنځه مرحلې: چمتووالی. د مهارتونو جوړول، د نظرونو تولید، د نظرونو سپړنه، د عکسونو راټولول، د الهام موندل. انکیوبیشن. دا هغه وخت دی کله چې نظرونه 'پخلي' کوي. په قصدي ډول د ترکیب او بدیلونو هڅه کول مرسته کوي. روښانه کول. 'AHA!' شیبه! د حل لارو / ارزونې سیټ رامینځته کول پیل کړئ. معاینه کړئ چې کوم حل باید نور هم رامینځته شي. پلي کول. غوره نظر رامینځته کړئ، د پرمختګ لپاره د لارو په لټه کې شئ لکه څنګه چې تاسو ځئ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Cinco etapas no processo criativo: Preparação. Desenvolver habilidades, gerar ideias, explorar ideias, reunir imagens, encontrar inspiração. Incubação. É quando as ideias "cozinham". Tentar combinações e alternativas intencionalmente ajuda. Iluminação. O momento "AHA!"! Comece a desenvolver um conjunto de soluções/Avaliação. Examine qual solução deve ser desenvolvida posteriormente. Implementação. Crie a melhor ideia, buscando maneiras de melhorar à medida que avança...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ਰਚਨਾਤਮਕ ਪ੍ਰਕਿਰਿਆ ਦੇ ਪੰਜ ਕਦਮ: ਤਿਆਰੀ। ਹੁਨਰਾਂ ਦਾ ਨਿਰਮਾਣ, ਵਿਚਾਰ ਪੈਦਾ ਕਰਨਾ, ਵਿਚਾਰਾਂ ਦੀ ਪੜਚੋਲ ਕਰਨਾ, ਤਸਵੀਰਾਂ ਇਕੱਠੀਆਂ ਕਰਨਾ, ਪ੍ਰੇਰਨਾ ਲੱਭਣਾ। ਪ੍ਰਫੁੱਲਤ ਕਰਨਾ। ਇਹ ਉਦੋਂ ਹੁੰਦਾ ਹੈ ਜਦੋਂ ਵਿਚਾਰ 'ਪਕਾਉਂਦੇ' ਹਨ। ਜਾਣਬੁੱਝ ਕੇ ਸੁਮੇਲ ਅਤੇ ਵਿਕਲਪਾਂ ਦੀ ਕੋਸ਼ਿਸ਼ ਕਰਨ ਨਾਲ ਮਦਦ ਮਿਲਦੀ ਹੈ। ਰੋਸ਼ਨੀ। 'ਆਹਾ!' ਪਲ! ਹੱਲਾਂ/ਮੁਲਾਂਕਣ ਦਾ ਇੱਕ ਸੈੱਟ ਵਿਕਸਤ ਕਰਨਾ ਸ਼ੁਰੂ ਕਰੋ। ਜਾਂਚ ਕਰੋ ਕਿ ਕਿਹੜਾ ਹੱਲ ਅੱਗੇ ਵਿਕਸਤ ਕੀਤਾ ਜਾਣਾ ਚਾਹੀਦਾ ਹੈ। ਲਾਗੂ ਕਰਨਾ। ਸਭ ਤੋਂ ਵਧੀਆ ਵਿਚਾਰ ਬਣਾਓ, ਜਿਵੇਂ-ਜਿਵੇਂ ਤੁਸੀਂ ਅੱਗੇ ਵਧਦੇ ਹੋ ਸੁਧਾਰ ਕਰਨ ਦੇ ਤਰੀਕੇ ਲੱਭਦੇ ਹੋਏ...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Пять этапов творческого процесса: Подготовка. Развитие навыков, генерация идей, исследование идей, сбор образов, поиск вдохновения. Инкубация. Это период, когда идеи «вызревают». Помогает целенаправленное сочетание и альтернативы. Озарение. Момент «Ага!»! Начните разрабатывать набор решений. Оценка. Определите, какое решение требует дальнейшего развития. Реализация. Создайте лучшую идею, ищите способы её улучшения по ходу дела…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Пет корака у креативном процесу: Припрема. Изградња вештина, генерисање идеја, истраживање идеја, прикупљање слика, проналажење инспирације. Инкубација. Ово је тренутак када се идеје „кувају“. Намерно испробавање комбинација и алтернатива помаже. Осветљење. Тренутак „АХА!“! Почните да развијате скуп решења/евалуацију. Испитајте које решење треба даље развијати. Имплементација. Креирајте најбољу идеју, тражећи начине за побољшање током процеса…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Shan tallaabo oo habka hal-abuurka ah: Diyaarinta. Dhisidda xirfadaha, abuurista fikrado, sahaminta fikradaha, ururinta sawirrada, helidda dhiirigelinta. Kordhinta Tani waa marka fikraduhu 'karaan'. Si ula kac ah oo la isku dayo isku darka iyo beddelka ayaa caawinaya. Iftiin. Daqiiqada 'AHA!' Bilaw inaad samayso xalal/qiimayn. Hubi xalka ay tahay in la sii horumariyo. Hirgelinta. Abuur fikradda ugu fiican, raadi habab aad ku horumariso markaad socoto…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Cinco pasos en el proceso creativo: Preparación. Desarrollar habilidades, generar ideas, explorar ideas, recopilar imágenes, encontrar inspiración. Incubación. Aquí es donde las ideas se cocinan. Probar combinaciones y alternativas de forma intencionada ayuda. Iluminación. ¡El momento "Ajá!". Empezar a desarrollar un conjunto de soluciones/Evaluación. Examinar qué solución debe desarrollarse más. Implementación. Crear la mejor idea, buscando maneras de mejorarla a medida que avanzas.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Lima léngkah dina prosés kréatif: Persiapan. Ngawangun kaahlian, ngahasilkeun ideu, ngajalajah ideu, ngumpulkeun gambar, milarian inspirasi. Inkubasi. Ieu nalika gagasan 'masak'. Ngahaja nyobian kombinasi sareng alternatif ngabantosan. Paneangan. Momen 'AHA!'! Mimitian ngembangkeun sakumpulan solusi / Evaluasi. Pariksa solusi mana anu kedah dikembangkeun salajengna. Palaksanaan. Nyiptakeun ide anu pangsaéna, milarian cara pikeun ningkatkeun nalika anjeun angkat…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Hatua tano katika mchakato wa ubunifu: Maandalizi. Ujuzi wa kujenga, kutoa mawazo, kuchunguza mawazo, kukusanya picha, kutafuta msukumo. Incubation. Huu ndio wakati mawazo 'hupika'. Mchanganyiko wa kujaribu kwa makusudi na mbadala husaidia. Mwangaza. Wakati wa ‘AHA!’! Anza kutengeneza seti ya suluhisho/ Tathmini. Chunguza ni suluhisho gani linapaswa kuendelezwa zaidi. Utekelezaji. Unda wazo bora zaidi, ukitafuta njia za kuboresha kadri unavyoendelea...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Fem steg i den kreativa processen: Förberedelse. Bygga färdigheter, generera idéer, utforska idéer, samla bilder, hitta inspiration. Inkubation. Det är här idéerna "kokar". Att medvetet prova kombinationer och alternativ hjälper. Belysning. "AHA!"-ögonblicket! Börja utveckla en uppsättning lösningar/utvärdering. Undersök vilken lösning som bör utvecklas vidare. Implementering. Skapa den bästa idén och leta efter sätt att förbättra dig allt eftersom…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Limang hakbang sa proseso ng paglikha: Paghahanda. Pagbuo ng mga kasanayan, pagbuo ng mga ideya, paggalugad ng mga ideya, pangangalap ng mga larawan, paghahanap ng inspirasyon. Incubation. Ito ay kapag ang mga ideya ay 'nagluluto'. Ang sinadyang pagsubok ng kumbinasyon at mga alternatibo ay nakakatulong. Pag-iilaw. Ang ‘AHA!’ moment! Magsimulang bumuo ng isang hanay ng mga solusyon/Pagsusuri. Suriin kung aling solusyon ang dapat na paunlarin pa. Pagpapatupad. Lumikha ng pinakamahusay na ideya, naghahanap ng mga paraan upang mapabuti habang ikaw ay nagpapatuloy...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படைப்புச் செயல்பாட்டில் ஐந்து படிகள்: தயாரிப்பு. திறன்களை உருவாக்குதல், யோசனைகளை உருவாக்குதல், யோசனைகளை ஆராய்தல், படங்களைச் சேகரித்தல், உத்வேகத்தைக் கண்டறிதல். அடைகாத்தல். அப்போதுதான் கருத்துக்கள் 'சமைக்கின்றன'. வேண்டுமென்றே சேர்க்கை மற்றும் மாற்றுகளை முயற்சிப்பது உதவுகிறது. வெளிச்சம். 'ஆஹா!' தருணம்! தீர்வுகள்/மதிப்பீடுகளின் தொகுப்பை உருவாக்கத் தொடங்குங்கள். எந்த தீர்வை மேலும் உருவாக்க வேண்டும் என்பதை ஆராயுங்கள். செயல்படுத்தல். சிறந்த யோசனையை உருவாக்குங்கள், நீங்கள் செல்லும்போது மேம்படுத்துவதற்கான வழிகளைத் 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ห้าขั้นตอนในกระบวนการสร้างสรรค์: การเตรียมการ การพัฒนาทักษะ การสร้างสรรค์ไอเดีย การสำรวจไอเดีย การรวบรวมภาพ การค้นหาแรงบันดาลใจ การบ่มเพาะ นี่คือช่วงเวลาที่ไอเดีย “ปรุงแต่ง” การลองผสมผสานและทางเลือกต่างๆ อย่างตั้งใจจะช่วยได้ การตระหนักรู้ ช่วงเวลา “อ๋อ!”! เริ่มพัฒนาชุดวิธีแก้ปัญหา/ การประเมิน พิจารณาว่าควรพัฒนาวิธีแก้ปัญหาใดต่อไป การนำไปปฏิบัติ สร้างสรรค์ไอเดียที่ดีที่สุด มองหาวิธีปรับปรุงไปเรื่อยๆ...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Yaratıcı süreçte beş adım: Hazırlık. Beceri geliştirme, fikir üretme, fikirleri keşfetme, görseller toplama, ilham bulma. Kuluçka. Fikirlerin "piştiği" an budur. Bilinçli olarak kombinasyon ve alternatifler denemek faydalıdır. Aydınlatma. "AHA!" anı! Bir dizi çözüm geliştirmeye başlayın/Değerlendirme. Hangi çözümün daha fazla geliştirilmesi gerektiğini inceleyin. Uygulama. En iyi fikri yaratın, ilerledikçe iyileştirmenin yollarını arayın...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П'ять кроків творчого процесу: Підготовка. Розвиток навичок, генерування ідей, дослідження ідей, збір зображень, пошук натхнення. Інкубація. Саме тоді ідеї «готуються». Цілеспрямована спроба комбінацій та альтернатив допомагає. Осяяння. Момент «AHA!»! Почніть розробляти набір рішень/оцінювання. Вивчіть, яке рішення слід розвивати далі. Впровадження. Створіть найкращу ідею, шукаючи шляхи її покращення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تخلیقی عمل کے پانچ مراحل: تیاری۔ تعمیر کی مہارتیں، آئیڈیاز پیدا کرنا، آئیڈیاز تلاش کرنا، امیجز اکٹھا کرنا، الہام تلاش کرنا۔ انکیوبیشن یہ تب ہوتا ہے جب خیالات 'پکتے ہیں'۔ جان بوجھ کر امتزاج اور متبادل کی کوشش کرنے سے مدد ملتی ہے۔ روشنی 'آہا!' لمحہ! حل / تشخیص کا ایک سیٹ تیار کرنا شروع کریں۔ جانچ کریں کہ کون سا حل مزید تیار کیا جانا چاہئے۔ نفاذ۔ بہترین آئیڈیا بنائیں، جاتے جاتے بہتری کے طریقے تلاش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Năm bước trong quy trình sáng tạo: Chuẩn bị. Xây dựng kỹ năng, tạo ý tưởng, khám phá ý tưởng, thu thập hình ảnh, tìm kiếm cảm hứng. Ủ ý tưởng. Đây là lúc ý tưởng “nấu chín”. Việc chủ động thử nghiệm các phương án kết hợp sẽ giúp ích. Khai sáng. Khoảnh khắc “AHA!”! Bắt đầu phát triển một bộ giải pháp/Đánh giá. Xem xét giải pháp nào cần được phát triển thêm. Triển khai. Tạo ra ý tưởng tốt nhất, tìm cách cải thiện trong quá trình thực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25b37833028_0_14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25b37833028_0_1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Different people approach creativity differently: the racehorse, the lottery ticket buyer, the perfectionist, and the balanced approach.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Njerëz të ndryshëm e trajtojnë kreativitetin ndryshe: kali i garave, blerësi i biletës së lotarisë, perfeksionisti dhe qasja e ekuilibruar.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የተለያዩ ሰዎች ፈጠራን በተለየ መንገድ ይቀርባሉ-የእሽቅድምድም ፈረስ ፣ የሎተሪ ቲኬት ገዢ ፣ ፍፁምነት እና ሚዛናዊ አቀራረብ።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يتعامل الأشخاص المختلفون مع الإبداع بشكل مختلف: حصان السباق، ومشتري تذكرة اليانصيب، والكمال، والنهج المتوازن.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Տարբեր մարդիկ ստեղծագործականությանը տարբեր կերպ են մոտենում՝ մրցարշավորդը, վիճակախաղի տոմս գնողը, պերֆեկցիոնիստը և հավասարակշռված մոտեցումը։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Diferents persones aborden la creativitat de manera diferent: el cavall de curses, el comprador de bitllets de loteria, el perfeccionista i l'enfocament equilibrat.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不同的人对创造力有不同的看法：赛马、彩票购买者、完美主义者和平衡主义者。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Verschillende mensen benaderen creativiteit op een verschillende manier: het racepaard, de loterijkoper, de perfectionist en de evenwichtige benadering.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افراد مختلف رویکرد متفاوتی به خلاقیت دارند: اسب مسابقه، خریدار بلیط بخت آزمایی، کمال گرا و رویکرد متعادل.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Différentes personnes abordent la créativité différemment : le cheval de course, l’acheteur de billets de loterie, le perfectionniste et l’approche équilibrée.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Verschiedene Menschen gehen unterschiedlich an Kreativität heran: das Rennpferd, der Lottoscheinkäufer, der Perfektionist und der ausgewogene Ansatz.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સર્જનાત્મકતા પ્રત્યે જુદા જુદા લોકોનો અભિગમ અલગ અલગ હોય છે: રેસનો ઘોડો, લોટરી ટિકિટ ખરીદનાર, સંપૂર્ણતાવાદી અને સંતુલિત અભિગમ.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अलग-अलग लोग रचनात्मकता को अलग-अलग तरीके से देखते हैं: घुड़दौड़ का घोड़ा, लॉटरी टिकट खरीदने वाला, पूर्णतावादी, और संतुलित दृष्टिकोण।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Ogni persona affronta la creatività in modo diverso: il cavallo da corsa, l'acquirente di biglietti della lotteria, il perfezionista e l'approccio equilibrato.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創造性に対するアプローチは人によって異なります。競走馬、宝くじ購入者、完璧主義者、バランスの取れたアプローチなどです。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창의성에 대한 접근 방식은 사람마다 다릅니다. 경주마, 복권 구매자, 완벽주의자, 균형 잡힌 접근 방식 등이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Mirovên cuda cuda bi awayên cuda nêzîkî afirîneriyê dibin: hespê pêşbirkê, kirrêrê bilêtên loto, bêkêmahîxwaz û nêzîkatiya hevseng.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Orang yang berbeza mendekati kreativiti secara berbeza: kuda lumba, pembeli tiket loteri, perfeksionis, dan pendekatan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വ്യത്യസ്ത ആളുകൾ സർഗ്ഗാത്മകതയെ വ്യത്യസ്ത രീതികളിൽ സമീപിക്കുന്നു: ഓട്ടക്കുതിര, ലോട്ടറി ടിക്കറ്റ് വാങ്ങുന്നയാൾ, പൂർണതാവാദി, സമതുലിതമായ സമീപനം.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विभिन्न व्यक्तिहरूले रचनात्मकतालाई फरक तरिकाले हेर्छन्: दौडको घोडा, लटरी टिकट किन्ने व्यक्ति, पूर्णतावादी, र सन्तुलित दृष्टिकोण।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مختلف خلک تخلیقیت ته په مختلف ډول ګوري: د ځغاستې آس، د لاټرۍ ټکټ اخیستونکی، کمال پرست، او متوازن چلند.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Pessoas diferentes abordam a criatividade de maneiras diferentes: o cavalo de corrida, o comprador de bilhetes de loteria, o perfeccionista e a abordagem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ਵੱਖ-ਵੱਖ ਲੋਕ ਰਚਨਾਤਮਕਤਾ ਨੂੰ ਵੱਖੋ-ਵੱਖਰੇ ਢੰਗ ਨਾਲ ਦੇਖਦੇ ਹਨ: ਦੌੜ ਦਾ ਘੋੜਾ, ਲਾਟਰੀ ਟਿਕਟ ਖਰੀਦਦਾਰ, ਸੰਪੂਰਨਤਾਵਾਦੀ, ਅਤੇ ਸੰਤੁਲਿਤ ਪਹੁੰਚ।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Разные люди подходят к творчеству по-разному: скаковая лошадь, покупатель лотерейных билетов, перфекционист и сторонник сбалансированного подхода.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Различити људи приступају креативности различито: тркачки коњ, купац лутријског тикета, перфекциониста и уравнотежен приступ.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 kala duwan ayaa si kala duwan u wajaha hal-abuurnimada: faras-raacii, tigidhada bakhtiyaa-nasiibka, kan qumman, iyo habka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Cada persona aborda la creatividad de manera distinta: el caballo de carreras, el comprador de billetes de lotería, el perfeccionista y el que adopta un enfoque equilibrado.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Jalma anu béda-béda ngadeukeutan kreativitas sacara béda: kuda pacuan, anu mésér tikét lotre, perfeksionis, sareng pendekatan anu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Watu tofauti huchukulia ubunifu kwa njia tofauti: farasi wa mbio, mnunuzi wa tikiti ya bahati nasibu, mtu anayetarajia ukamilifu, na mbinu ya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Olika människor närmar sig kreativitet på olika sätt: tävlingshästen, lottköparen, perfektionisten och den balanserade metoden.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Iba't ibang tao ang diskarte sa pagkamalikhain: ang kabayong pangkarera, ang bumibili ng tiket sa lottery, ang perfectionist, at ang balanseng diskarte.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வெவ்வேறு நபர்கள் படைப்பாற்றலை வித்தியாசமாக அணுகுகிறார்கள்: பந்தயக் குதிரை, லாட்டரி சீட்டு வாங்குபவர், பரிபூரணவாதி மற்றும் சமநிலையான அணுகுமுறை.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ผู้คนต่างมีแนวทางในการเข้าถึงความคิดสร้างสรรค์แตกต่างกันไป เช่น นักแข่งม้า ผู้ซื้อลอตเตอรี ผู้ที่มุ่งมั่นในความสมบูรณ์แบบ และผู้ที่มุ่งเน้นความสมดุล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Yaratıcılığa farklı insanlar farklı yaklaşır: yarış atı, piyango bileti alıcısı, mükemmeliyetçi ve dengeli yaklaşım.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Різні люди по-різному ставляться до творчості: скаковий кінь, покупець лотерейного квитка, перфекціоніст та збалансований підхід.</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مختلف لوگ تخلیقی صلاحیتوں سے مختلف طریقے سے رجوع کرتے ہیں: ریس کا گھوڑا، لاٹری ٹکٹ خریدنے والا، کمال پسند، اور متوازن انداز۔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Mỗi người có cách tiếp cận sự sáng tạo khác nhau: người đua ngựa, người mua vé số, người cầu toàn và người theo chủ nghĩa cân bằng.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a141c4308c_1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3a141c4308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4bff79b9c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4bff79b9c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25b37833028_0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25b37833028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Stop your painting skill builders. As part of your idea development for your painting, you will be able to practice painting specific things for your artwork. This is more useful. Start developing your idea for your painting. Start by generating a lot of ideas. Bring a laptop next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Pra, çfarë duhet të bëj sot? Ndalo ndërtimin e aftësive të tua në pikturë. Si pjesë e zhvillimit të idesë për pikturën tënde, do të jesh në gjendje të praktikosh pikturimin e gjërave specifike për veprën tënde artistike. Kjo është më e dobishme. Fillo të zhvillosh idenë tënde për pikturën tënde. Fillo duke gjeneruar shumë ide. Sill një laptop në orën tjetër!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የቀለም ችሎታ ግንበኞችዎን ያቁሙ። ለሥዕልዎ የሃሳብዎ እድገት አካል እንደመሆንዎ መጠን ለሥዕል ሥራዎ ልዩ ነገሮችን መቀባትን መለማመድ ይችላሉ። ይህ የበለጠ ጠቃሚ ነው. ለሥዕልዎ ሀሳብዎን ማዳበር ይጀምሩ። ብዙ ሀሳቦችን በማፍለቅ ይጀምሩ። በሚቀጥለው ክፍል ላፕቶፕ አምጣ!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توقف عن بناء مهاراتك في الرسم. كجزء من تطوير أفكارك للوحتك، ستتمكن من التدرب على رسم عناصر محددة لعملك الفني. هذا أكثر فائدة. ابدأ بتطوير فكرة لوحتك. ابدأ بتوليد العديد من الأفكار. أحضر حاسوبًا محمولًا معك في الحصة القادمة!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Դադարեցրեք ձեր նկարչական հմտությունների զարգացումը։ Որպես ձեր նկարի գաղափարի մշակման մաս, դուք կկարողանաք մարզվել ձեր արվեստի գործի համար որոշակի բաներ նկարելու վրա։ Սա ավելի օգտակար է։ Սկսեք մշակել ձեր նկարի գաղափարը։ Սկսեք շատ գաղափարներ ստեղծելուց։ Հաջորդ դասին ձեզ հետ նոութբուք բերեք։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Deixa de construir habilitats de pintura. Com a part del desenvolupament de les idees per a la teva pintura, podràs practicar pintant coses específiques per a la teva obra d'art. Això és més útil. Comença a desenvolupar la teva idea per a la teva pintura. Comença generant moltes idees. Porta un ordinador portàtil la propera classe!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别再继续你的绘画技巧训练了。作为你绘画构思发展的一部分，你可以练习为你的艺术作品画一些具体的事物。这更有用。开始构思你的绘画构思吧。从产生大量的想法开始。下次上课带上笔记本电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Stop met het ontwikkelen van je schildervaardigheden. Als onderdeel van je ideeontwikkeling voor je schilderij kun je oefenen met het schilderen van specifieke dingen voor je kunstwerk. Dit is nuttiger. Begin met het ontwikkelen van je idee voor je schilderij. Begin met het genereren van veel ideeën. Neem een ​​laptop mee voor de volgende les!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مهارت‌های نقاشی‌تون رو کنار بذارید. به عنوان بخشی از ایده‌پردازی برای نقاشی‌تون، می‌تونید روی نقاشی چیزهای خاص برای اثر هنری‌تون تمرین کنید. این مفیدتره. ایده‌پردازی برای نقاشی‌تون رو شروع کنید. با تولید ایده‌های زیاد شروع کنید. کلاس بعدی یه لپ‌تاپ بیارید!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Arrêtez vos exercices de peinture. Dans le cadre du développement de vos idées, vous pourrez vous entraîner à peindre des éléments spécifiques pour votre œuvre. C'est plus utile. Commencez à développer votre idée. Commencez par générer beaucoup d'idées. Apportez un ordinateur portable au prochain cours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Hör auf, deine Malfähigkeiten zu trainieren. Im Rahmen deiner Ideenentwicklung für dein Gemälde kannst du üben, bestimmte Elemente für dein Kunstwerk zu malen. Das ist nützlicher. Beginne damit, deine Idee für dein Gemälde zu entwickeln. Beginne damit, viele Ideen zu entwickeln. Bringe zum nächsten Kurs einen Laptop 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તમારા ચિત્રકામ કૌશલ્ય નિર્માતાઓનું કામ બંધ કરો. તમારા ચિત્રકામ માટેના તમારા વિચાર વિકાસના ભાગ રૂપે, તમે તમારા કલાકૃતિ માટે ચોક્કસ વસ્તુઓ ચિત્રકામ કરવાની પ્રેક્ટિસ કરી શકશો. આ વધુ ઉપયોગી છે. તમારા ચિત્રકામ માટે તમારા વિચાર વિકસાવવાનું શરૂ કરો. ઘણા બધા વિચારો ઉત્પન્ન કરીને શરૂઆત કરો. આગલા વર્ગમાં લેપટોપ લાવો!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पेंटिंग के हुनर ​​बनाने वालों, अपनी पेंटिंग के आइडियाज़ बनाने का काम बंद करो। अपनी पेंटिंग के आइडियाज़ बनाने के दौरान, तुम अपनी कलाकृति के लिए खास चीज़ें बनाने का अभ्यास कर पाओगे। यह ज़्यादा उपयोगी है। अपनी पेंटिंग के आइडियाज़ बनाना शुरू करो। ढेर सारे आइडियाज़ बनाने से शुरुआत करो। अगली क्लास में लैपटॉप लेकर आना!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Smettetela di sviluppare le vostre abilità pittoriche. Come parte dello sviluppo dell'idea per il vostro dipinto, potrete esercitarvi a dipingere soggetti specifici per la vostra opera d'arte. Questo è più utile. Iniziate a sviluppare l'idea per il vostro dipinto. Iniziate a generare molte idee. Portate un portatile alla prossima lezione!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絵画のスキルアップはやめましょう。絵画のアイデアを練る過程で、作品に使う具体的なものを描く練習をしましょう。これはより効果的です。絵画のアイデアを練り始めましょう。まずはたくさんのアイデアを生み出すことから始めましょう。次の授業にはノートパソコンを持ってき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그림 실력 쌓는 건 그만하고요. 그림 아이디어 개발의 일환으로, 작품에 필요한 구체적인 사물을 그리는 연습을 할 수 있을 거예요. 이게 더 유용하거든요. 그림 아이디어를 발전시켜 보세요. 아이디어를 많이 떠올리는 것부터 시작하세요. 다음 수업에는 노트북을 가져오세요!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Avakerên jêhatîbûna xwe ya boyaxkirinê rawestînin. Wekî beşek ji pêşxistina ramanên xwe ji bo tabloya xwe, hûn ê bikaribin ji bo hunera xwe tiştên taybetî yên boyaxkirinê pratîk bikin. Ev bikêrtir e. Dest bi pêşxistina ramanên xwe ji bo tabloya xwe bikin. Bi çêkirina gelek ramanan dest pê bikin. Di dersa bê de laptopek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Hentikan pembina kemahiran melukis anda. Sebagai sebahagian daripada pembangunan idea anda untuk lukisan anda, anda akan dapat berlatih melukis perkara khusus untuk karya seni anda. Ini lebih berguna. Mula mengembangkan idea anda untuk lukisan anda. Mulakan dengan menjana banyak idea. Bawa komputer riba kelas seterusnya!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നിങ്ങളുടെ പെയിന്റിംഗ് വൈദഗ്ദ്ധ്യം വികസിപ്പിക്കുന്നത് നിർത്തുക. നിങ്ങളുടെ പെയിന്റിംഗിനായി ആശയ വികസനത്തിന്റെ ഭാഗമായി, നിങ്ങളുടെ കലാസൃഷ്ടിക്കായി പ്രത്യേക കാര്യങ്ങൾ വരയ്ക്കാൻ നിങ്ങൾക്ക് പരിശീലിക്കാൻ കഴിയും. ഇത് കൂടുതൽ ഉപയോഗപ്രദമാണ്. നിങ്ങളുടെ പെയിന്റിംഗിനായി നിങ്ങളുടെ ആശയം വികസിപ്പിക്കാൻ ആരംഭിക്കുക. ധാരാളം ആശയങ്ങൾ സൃഷ്ടിച്ചുകൊണ്ട് ആരംഭിക്കുക. അടുത്ത ക്ലാസ്സിൽ ഒരു ലാപ്‌ടോപ്പ് കൊണ്ടുവരിക!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आफ्नो चित्रकला कौशल निर्माणकर्ताहरूलाई रोक्नुहोस्। आफ्नो चित्रकलाको लागि विचार विकासको भागको रूपमा, तपाईं आफ्नो कलाकृतिको लागि विशेष चीजहरू चित्रकला अभ्यास गर्न सक्षम हुनुहुनेछ। यो अझ उपयोगी छ। आफ्नो चित्रकलाको लागि आफ्नो विचार विकास गर्न सुरु गर्नुहोस्। धेरै विचारहरू उत्पन्न गरेर सुरु गर्नुहोस्। अर्को कक्षामा ल्यापटप ल्याउनुहोस्!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د خپل نقاشۍ مهارت جوړونکي ودروئ. د خپل نقاشۍ لپاره د مفکورې پراختیا د یوې برخې په توګه، تاسو به وکولی شئ د خپل هنري کار لپاره ځانګړي شیان د نقاشۍ تمرین وکړئ. دا ډیر ګټور دی. د خپل نقاشۍ لپاره د خپلې مفکورې پراختیا پیل کړئ. د ډیری نظرونو په رامینځته کولو سره پیل وکړئ. په راتلونکي ټولګي کې یو لیپ ټاپ راوړئ!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Pare de praticar suas habilidades de pintura. Como parte do desenvolvimento de ideias para sua pintura, você poderá praticar a pintura de coisas específicas para sua obra de arte. Isso é mais útil. Comece a desenvolver sua ideia para sua pintura. Comece gerando muitas ideias. Traga um laptop na próxima aula!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ਆਪਣੇ ਪੇਂਟਿੰਗ ਹੁਨਰ ਨਿਰਮਾਤਾਵਾਂ ਨੂੰ ਰੋਕੋ। ਆਪਣੀ ਪੇਂਟਿੰਗ ਲਈ ਆਪਣੇ ਵਿਚਾਰ ਵਿਕਾਸ ਦੇ ਹਿੱਸੇ ਵਜੋਂ, ਤੁਸੀਂ ਆਪਣੀ ਕਲਾਕਾਰੀ ਲਈ ਖਾਸ ਚੀਜ਼ਾਂ ਨੂੰ ਪੇਂਟ ਕਰਨ ਦਾ ਅਭਿਆਸ ਕਰਨ ਦੇ ਯੋਗ ਹੋਵੋਗੇ। ਇਹ ਵਧੇਰੇ ਲਾਭਦਾਇਕ ਹੈ। ਆਪਣੀ ਪੇਂਟਿੰਗ ਲਈ ਆਪਣੇ ਵਿਚਾਰ ਨੂੰ ਵਿਕਸਤ ਕਰਨਾ ਸ਼ੁਰੂ ਕਰੋ। ਬਹੁਤ ਸਾਰੇ ਵਿਚਾਰ ਪੈਦਾ ਕਰਕੇ ਸ਼ੁਰੂ ਕਰੋ। ਅਗਲੀ ਕਲਾਸ ਵਿੱਚ ਇੱਕ ਲੈਪਟਾਪ ਲਿਆਓ!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Прекратите развивать свои навыки рисования. В рамках развития идеи для картины вы сможете попрактиковаться в рисовании конкретных предметов. Это будет гораздо полезнее. Начните развивать идею для картины. Начните с генерации множества идей. Принесите ноутбук на следующее занятие!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Престаните да градите своје сликарске вештине. Као део развоја идеје за своју слику, моћи ћете да вежбате сликање одређених ствари за своје уметничко дело. Ово је корисније. Почните да развијате своју идеју за своју слику. Почните тако што ћете генерисати много идеја. Понесите лаптоп на следећи 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Jooji xirfad-dhisayaashaada rinjiyeynta. Iyadoo qayb ka ah horumarinta fikradaada rinjiyeyntaada, waxaad awoodi doontaa inaad ku tababarato rinjiyeynta waxyaabo gaar ah oo loogu talagalay farshaxankaaga. Tani waa ka faa'iido badan. Bilow horumarinta fikradaada rinjiyeyntaada. Ka bilow inaad abuurto fikrado badan. Keen laptop fasalka xiga!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Deja de desarrollar tus habilidades de pintura. Como parte del desarrollo de tu idea para tu pintura, podrás practicar pintando elementos específicos para tu obra. Esto es más útil. Empieza a desarrollar tu idea para tu pintura. Empieza generando muchas ideas. ¡Trae una laptop para la próxima clase!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Ngeureunkeun pembina kaahlian lukisan anjeun. Salaku bagian tina pamekaran ide anjeun pikeun lukisan anjeun, anjeun bakal tiasa latihan ngalukis hal-hal khusus pikeun karya seni anjeun. Ieu leuwih mangpaat. Mimitian ngembangkeun ide anjeun pikeun lukisan anjeun. Mimitian ku ngahasilkeun seueur ide. Bawa laptop kelas hareup!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Acha wajenzi wako wa ustadi wa uchoraji. Kama sehemu ya ukuzaji wa wazo lako la uchoraji wako, utaweza kufanya mazoezi ya kuchora vitu maalum kwa mchoro wako. Hii ni muhimu zaidi. Anza kukuza wazo lako la uchoraji wako. Anza kwa kutoa mawazo mengi. Lete laptop darasani ijayo!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Sluta bygga upp dina färdigheter i måleri. Som en del av din idéutveckling för din målning kommer du att kunna öva på att måla specifika saker till ditt konstverk. Detta är mer användbart. Börja utveckla din idé för din målning. Börja med att generera många idéer. Ta med en bärbar dator nästa lektion!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Itigil ang iyong mga tagabuo ng kasanayan sa pagpipinta. Bilang bahagi ng iyong pagbuo ng ideya para sa iyong pagpipinta, magagawa mong magsanay ng pagpipinta ng mga partikular na bagay para sa iyong likhang sining. Ito ay mas kapaki-pakinabang. Simulan ang pagbuo ng iyong ideya para sa iyong pagpipinta. Magsimula sa pamamagitan ng pagbuo ng maraming ideya. Magdala ng laptop sa susunod na klase!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 ஓவியத் திறனை உருவாக்குவதை நிறுத்துங்கள். உங்கள் ஓவியத்திற்கான யோசனை வளர்ச்சியின் ஒரு பகுதியாக, உங்கள் கலைப்படைப்புக்கான குறிப்பிட்ட விஷயங்களை ஓவியம் வரைவதைப் பயிற்சி செய்ய முடியும். இது மிகவும் பயனுள்ளதாக இருக்கும். உங்கள் ஓவியத்திற்கான உங்கள் யோசனையை உருவாக்கத் தொடங்குங்கள். நிறைய யோசனைகளை உருவாக்குவதன் மூலம் தொடங்குங்கள். அடுத்த வகுப்பில் ஒரு மடிக்கணினியைக் கொண்டு வாருங்கள்!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หยุดพัฒนาทักษะการวาดภาพของคุณเสียที ส่วนหนึ่งของการพัฒนาไอเดียสำหรับการวาดภาพของคุณ คุณจะได้ฝึกฝนการวาดภาพเฉพาะส่วนต่างๆ สำหรับงานศิลปะของคุณ ซึ่งจะเป็นประโยชน์มากกว่า เริ่มพัฒนาไอเดียสำหรับการวาดภาพของคุณ เริ่มต้นด้วยการสร้างสรรค์ไอเดียมากมาย พกแล็ปท็อปมาเรียนคาบหน้าด้วย!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Resim becerilerinizi geliştirmeyi bırakın. Resim fikirleriniz gelişirken, sanat eseriniz için belirli şeyleri boyama pratiği yapabileceksiniz. Bu daha faydalı. Resminiz için fikrinizi geliştirmeye başlayın. Bolca fikir üreterek başlayın. Bir sonraki derse dizüstü bilgisayar getirin!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Припиніть розвивати свої навички малювання. В рамках розвитку ідеї для вашої картини ви зможете потренуватися малювати конкретні речі для свого твору мистецтва. Це корисніше. Почніть розвивати свою ідею для картини. Почніть з генерування великої кількості ідей. Принесіть ноутбук на наступний урок!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اپنی پینٹنگ کی مہارت بنانے والوں کو روکیں۔ اپنی پینٹنگ کے لیے آپ کے آئیڈیا ڈیولپمنٹ کے حصے کے طور پر، آپ اپنے آرٹ ورک کے لیے مخصوص چیزوں کو پینٹ کرنے کی مشق کر سکیں گے۔ یہ زیادہ مفید ہے۔ اپنی پینٹنگ کے لیے اپنا خیال تیار کرنا شروع کریں۔ بہت سارے خیالات پیدا کرکے شروع کریں۔ اگلی کلاس میں لیپ ٹاپ 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mình nên làm gì đây? Hãy dừng việc rèn luyện kỹ năng vẽ tranh lại. Trong quá trình phát triển ý tưởng cho bức tranh, bạn sẽ được thực hành vẽ những chi tiết cụ thể cho tác phẩm của mình. Điều này hữu ích hơn nhiều. Hãy bắt đầu phát triển ý tưởng cho bức tranh của bạn. Hãy bắt đầu bằng cách tạo ra thật nhiều ý tưởng. Hãy mang theo máy tính xách tay cho buổi học tiếp theo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100a4e4d42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100a4e4d4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1009f040d4d_0_55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4" name="Google Shape;824;g1009f040d4d_0_5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25b37833028_0_17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29" name="Google Shape;829;g25b37833028_0_17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25b37833028_0_26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836" name="Google Shape;836;g25b37833028_0_2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298ebc1e104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298ebc1e104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25b37833028_0_4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25b37833028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5b37833028_0_8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5b37833028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 Id="rId3"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1" Type="http://schemas.openxmlformats.org/officeDocument/2006/relationships/image" Target="../media/image53.jpg"/><Relationship Id="rId10" Type="http://schemas.openxmlformats.org/officeDocument/2006/relationships/image" Target="../media/image24.jpg"/><Relationship Id="rId12" Type="http://schemas.openxmlformats.org/officeDocument/2006/relationships/image" Target="../media/image20.jpg"/><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7.jpg"/><Relationship Id="rId4" Type="http://schemas.openxmlformats.org/officeDocument/2006/relationships/image" Target="../media/image23.jpg"/><Relationship Id="rId9" Type="http://schemas.openxmlformats.org/officeDocument/2006/relationships/image" Target="../media/image48.jpg"/><Relationship Id="rId5" Type="http://schemas.openxmlformats.org/officeDocument/2006/relationships/image" Target="../media/image22.jpg"/><Relationship Id="rId6" Type="http://schemas.openxmlformats.org/officeDocument/2006/relationships/image" Target="../media/image25.jpg"/><Relationship Id="rId7" Type="http://schemas.openxmlformats.org/officeDocument/2006/relationships/image" Target="../media/image18.jpg"/><Relationship Id="rId8" Type="http://schemas.openxmlformats.org/officeDocument/2006/relationships/image" Target="../media/image1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9.jp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20.jp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18.jp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2.jp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48.jp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7.jp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4.jp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5.jp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23.jp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53.jp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11" Type="http://schemas.openxmlformats.org/officeDocument/2006/relationships/image" Target="../media/image53.jpg"/><Relationship Id="rId10" Type="http://schemas.openxmlformats.org/officeDocument/2006/relationships/image" Target="../media/image24.jpg"/><Relationship Id="rId12" Type="http://schemas.openxmlformats.org/officeDocument/2006/relationships/image" Target="../media/image20.jpg"/><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17.jpg"/><Relationship Id="rId4" Type="http://schemas.openxmlformats.org/officeDocument/2006/relationships/image" Target="../media/image23.jpg"/><Relationship Id="rId9" Type="http://schemas.openxmlformats.org/officeDocument/2006/relationships/image" Target="../media/image48.jpg"/><Relationship Id="rId5" Type="http://schemas.openxmlformats.org/officeDocument/2006/relationships/image" Target="../media/image22.jpg"/><Relationship Id="rId6" Type="http://schemas.openxmlformats.org/officeDocument/2006/relationships/image" Target="../media/image25.jpg"/><Relationship Id="rId7" Type="http://schemas.openxmlformats.org/officeDocument/2006/relationships/image" Target="../media/image18.jpg"/><Relationship Id="rId8" Type="http://schemas.openxmlformats.org/officeDocument/2006/relationships/image" Target="../media/image1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1" Type="http://schemas.openxmlformats.org/officeDocument/2006/relationships/image" Target="../media/image31.jpg"/><Relationship Id="rId10" Type="http://schemas.openxmlformats.org/officeDocument/2006/relationships/image" Target="../media/image28.jpg"/><Relationship Id="rId12" Type="http://schemas.openxmlformats.org/officeDocument/2006/relationships/image" Target="../media/image12.jpg"/><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7.jpg"/><Relationship Id="rId4" Type="http://schemas.openxmlformats.org/officeDocument/2006/relationships/image" Target="../media/image34.jpg"/><Relationship Id="rId9" Type="http://schemas.openxmlformats.org/officeDocument/2006/relationships/image" Target="../media/image64.jpg"/><Relationship Id="rId5" Type="http://schemas.openxmlformats.org/officeDocument/2006/relationships/image" Target="../media/image38.jpg"/><Relationship Id="rId6" Type="http://schemas.openxmlformats.org/officeDocument/2006/relationships/image" Target="../media/image39.jpg"/><Relationship Id="rId7" Type="http://schemas.openxmlformats.org/officeDocument/2006/relationships/image" Target="../media/image49.jpg"/><Relationship Id="rId8" Type="http://schemas.openxmlformats.org/officeDocument/2006/relationships/image" Target="../media/image2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12.jp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34.jpg"/><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38.jp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27.jp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49.jp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29.jp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28.jp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64.jp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31.jp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39.jp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11" Type="http://schemas.openxmlformats.org/officeDocument/2006/relationships/image" Target="../media/image31.jpg"/><Relationship Id="rId10" Type="http://schemas.openxmlformats.org/officeDocument/2006/relationships/image" Target="../media/image28.jpg"/><Relationship Id="rId12" Type="http://schemas.openxmlformats.org/officeDocument/2006/relationships/image" Target="../media/image12.jpg"/><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27.jpg"/><Relationship Id="rId4" Type="http://schemas.openxmlformats.org/officeDocument/2006/relationships/image" Target="../media/image34.jpg"/><Relationship Id="rId9" Type="http://schemas.openxmlformats.org/officeDocument/2006/relationships/image" Target="../media/image64.jpg"/><Relationship Id="rId5" Type="http://schemas.openxmlformats.org/officeDocument/2006/relationships/image" Target="../media/image38.jpg"/><Relationship Id="rId6" Type="http://schemas.openxmlformats.org/officeDocument/2006/relationships/image" Target="../media/image39.jpg"/><Relationship Id="rId7" Type="http://schemas.openxmlformats.org/officeDocument/2006/relationships/image" Target="../media/image49.jpg"/><Relationship Id="rId8" Type="http://schemas.openxmlformats.org/officeDocument/2006/relationships/image" Target="../media/image2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5.png"/><Relationship Id="rId13" Type="http://schemas.openxmlformats.org/officeDocument/2006/relationships/image" Target="../media/image62.jpg"/><Relationship Id="rId12" Type="http://schemas.openxmlformats.org/officeDocument/2006/relationships/image" Target="../media/image46.png"/><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52.jpg"/><Relationship Id="rId4" Type="http://schemas.openxmlformats.org/officeDocument/2006/relationships/image" Target="../media/image51.jpg"/><Relationship Id="rId9" Type="http://schemas.openxmlformats.org/officeDocument/2006/relationships/image" Target="../media/image43.png"/><Relationship Id="rId15" Type="http://schemas.openxmlformats.org/officeDocument/2006/relationships/image" Target="../media/image65.jpg"/><Relationship Id="rId14" Type="http://schemas.openxmlformats.org/officeDocument/2006/relationships/image" Target="../media/image66.jpg"/><Relationship Id="rId17" Type="http://schemas.openxmlformats.org/officeDocument/2006/relationships/image" Target="../media/image85.jpg"/><Relationship Id="rId16" Type="http://schemas.openxmlformats.org/officeDocument/2006/relationships/image" Target="../media/image72.jpg"/><Relationship Id="rId5" Type="http://schemas.openxmlformats.org/officeDocument/2006/relationships/image" Target="../media/image54.jpg"/><Relationship Id="rId19" Type="http://schemas.openxmlformats.org/officeDocument/2006/relationships/image" Target="../media/image50.png"/><Relationship Id="rId6" Type="http://schemas.openxmlformats.org/officeDocument/2006/relationships/image" Target="../media/image59.jpg"/><Relationship Id="rId18" Type="http://schemas.openxmlformats.org/officeDocument/2006/relationships/image" Target="../media/image73.jpg"/><Relationship Id="rId7" Type="http://schemas.openxmlformats.org/officeDocument/2006/relationships/image" Target="../media/image58.jpg"/><Relationship Id="rId8"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6.jpg"/><Relationship Id="rId5" Type="http://schemas.openxmlformats.org/officeDocument/2006/relationships/image" Target="../media/image4.jpg"/><Relationship Id="rId6" Type="http://schemas.openxmlformats.org/officeDocument/2006/relationships/image" Target="../media/image7.jpg"/></Relationships>
</file>

<file path=ppt/slides/_rels/slide50.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45.png"/><Relationship Id="rId13" Type="http://schemas.openxmlformats.org/officeDocument/2006/relationships/image" Target="../media/image62.jpg"/><Relationship Id="rId12" Type="http://schemas.openxmlformats.org/officeDocument/2006/relationships/image" Target="../media/image46.png"/><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52.jpg"/><Relationship Id="rId4" Type="http://schemas.openxmlformats.org/officeDocument/2006/relationships/image" Target="../media/image51.jpg"/><Relationship Id="rId9" Type="http://schemas.openxmlformats.org/officeDocument/2006/relationships/image" Target="../media/image43.png"/><Relationship Id="rId15" Type="http://schemas.openxmlformats.org/officeDocument/2006/relationships/image" Target="../media/image65.jpg"/><Relationship Id="rId14" Type="http://schemas.openxmlformats.org/officeDocument/2006/relationships/image" Target="../media/image66.jpg"/><Relationship Id="rId17" Type="http://schemas.openxmlformats.org/officeDocument/2006/relationships/image" Target="../media/image85.jpg"/><Relationship Id="rId16" Type="http://schemas.openxmlformats.org/officeDocument/2006/relationships/image" Target="../media/image72.jpg"/><Relationship Id="rId5" Type="http://schemas.openxmlformats.org/officeDocument/2006/relationships/image" Target="../media/image54.jpg"/><Relationship Id="rId19" Type="http://schemas.openxmlformats.org/officeDocument/2006/relationships/image" Target="../media/image50.png"/><Relationship Id="rId6" Type="http://schemas.openxmlformats.org/officeDocument/2006/relationships/image" Target="../media/image59.jpg"/><Relationship Id="rId18" Type="http://schemas.openxmlformats.org/officeDocument/2006/relationships/image" Target="../media/image73.jpg"/><Relationship Id="rId7" Type="http://schemas.openxmlformats.org/officeDocument/2006/relationships/image" Target="../media/image58.jpg"/><Relationship Id="rId8" Type="http://schemas.openxmlformats.org/officeDocument/2006/relationships/image" Target="../media/image4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 Id="rId3" Type="http://schemas.openxmlformats.org/officeDocument/2006/relationships/image" Target="../media/image78.jpg"/><Relationship Id="rId4" Type="http://schemas.openxmlformats.org/officeDocument/2006/relationships/image" Target="../media/image7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69.png"/><Relationship Id="rId4" Type="http://schemas.openxmlformats.org/officeDocument/2006/relationships/image" Target="../media/image67.jpg"/><Relationship Id="rId5" Type="http://schemas.openxmlformats.org/officeDocument/2006/relationships/image" Target="../media/image68.jpg"/><Relationship Id="rId6" Type="http://schemas.openxmlformats.org/officeDocument/2006/relationships/image" Target="../media/image112.png"/><Relationship Id="rId7" Type="http://schemas.openxmlformats.org/officeDocument/2006/relationships/image" Target="../media/image70.jpg"/><Relationship Id="rId8" Type="http://schemas.openxmlformats.org/officeDocument/2006/relationships/image" Target="../media/image7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108.jpg"/><Relationship Id="rId4" Type="http://schemas.openxmlformats.org/officeDocument/2006/relationships/image" Target="../media/image109.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image" Target="../media/image77.png"/><Relationship Id="rId4" Type="http://schemas.openxmlformats.org/officeDocument/2006/relationships/image" Target="../media/image8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107.jpg"/><Relationship Id="rId4" Type="http://schemas.openxmlformats.org/officeDocument/2006/relationships/image" Target="../media/image113.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101.png"/><Relationship Id="rId4" Type="http://schemas.openxmlformats.org/officeDocument/2006/relationships/image" Target="../media/image80.png"/><Relationship Id="rId5" Type="http://schemas.openxmlformats.org/officeDocument/2006/relationships/image" Target="../media/image1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6.jpg"/><Relationship Id="rId4" Type="http://schemas.openxmlformats.org/officeDocument/2006/relationships/image" Target="../media/image1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0.xml"/><Relationship Id="rId3" Type="http://schemas.openxmlformats.org/officeDocument/2006/relationships/image" Target="../media/image95.jpg"/><Relationship Id="rId4" Type="http://schemas.openxmlformats.org/officeDocument/2006/relationships/image" Target="../media/image103.jpg"/><Relationship Id="rId5" Type="http://schemas.openxmlformats.org/officeDocument/2006/relationships/image" Target="../media/image111.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1.xml"/><Relationship Id="rId3" Type="http://schemas.openxmlformats.org/officeDocument/2006/relationships/image" Target="../media/image93.png"/><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91.png"/><Relationship Id="rId4" Type="http://schemas.openxmlformats.org/officeDocument/2006/relationships/image" Target="../media/image88.png"/><Relationship Id="rId5" Type="http://schemas.openxmlformats.org/officeDocument/2006/relationships/image" Target="../media/image92.png"/><Relationship Id="rId6" Type="http://schemas.openxmlformats.org/officeDocument/2006/relationships/image" Target="../media/image114.png"/><Relationship Id="rId7" Type="http://schemas.openxmlformats.org/officeDocument/2006/relationships/image" Target="../media/image9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6.xml"/><Relationship Id="rId3" Type="http://schemas.openxmlformats.org/officeDocument/2006/relationships/image" Target="../media/image9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7.xml"/><Relationship Id="rId3" Type="http://schemas.openxmlformats.org/officeDocument/2006/relationships/image" Target="../media/image9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9.xml"/><Relationship Id="rId3"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10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10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4.xml"/><Relationship Id="rId3" Type="http://schemas.openxmlformats.org/officeDocument/2006/relationships/image" Target="../media/image11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5.xml"/><Relationship Id="rId3" Type="http://schemas.openxmlformats.org/officeDocument/2006/relationships/image" Target="../media/image105.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descr="All text" id="190" name="Google Shape;190;p38"/>
          <p:cNvSpPr txBox="1"/>
          <p:nvPr/>
        </p:nvSpPr>
        <p:spPr>
          <a:xfrm>
            <a:off x="0" y="0"/>
            <a:ext cx="6117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00FF00"/>
                </a:solidFill>
                <a:latin typeface="Oswald"/>
                <a:ea typeface="Oswald"/>
                <a:cs typeface="Oswald"/>
                <a:sym typeface="Oswald"/>
              </a:rPr>
              <a:t>Time to develop your ideas!</a:t>
            </a:r>
            <a:endParaRPr sz="3600">
              <a:solidFill>
                <a:srgbClr val="00FF00"/>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Two containers full of water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b="1" lang="en" sz="3000">
                <a:solidFill>
                  <a:srgbClr val="FFFFFF"/>
                </a:solidFill>
                <a:latin typeface="Average"/>
                <a:ea typeface="Average"/>
                <a:cs typeface="Average"/>
                <a:sym typeface="Average"/>
              </a:rPr>
              <a:t>Optional: </a:t>
            </a:r>
            <a:br>
              <a:rPr b="1" lang="en" sz="3000">
                <a:solidFill>
                  <a:srgbClr val="FFFFFF"/>
                </a:solidFill>
                <a:latin typeface="Average"/>
                <a:ea typeface="Average"/>
                <a:cs typeface="Average"/>
                <a:sym typeface="Average"/>
              </a:rPr>
            </a:br>
            <a:r>
              <a:rPr b="1" lang="en" sz="3000">
                <a:solidFill>
                  <a:srgbClr val="FFFFFF"/>
                </a:solidFill>
                <a:latin typeface="Average"/>
                <a:ea typeface="Average"/>
                <a:cs typeface="Average"/>
                <a:sym typeface="Average"/>
              </a:rPr>
              <a:t>💻 </a:t>
            </a:r>
            <a:r>
              <a:rPr lang="en" sz="3000">
                <a:solidFill>
                  <a:srgbClr val="CACACA"/>
                </a:solidFill>
                <a:latin typeface="Average"/>
                <a:ea typeface="Average"/>
                <a:cs typeface="Average"/>
                <a:sym typeface="Average"/>
              </a:rPr>
              <a:t>A chromebook or laptop</a:t>
            </a:r>
            <a:endParaRPr sz="3000">
              <a:solidFill>
                <a:srgbClr val="CACACA"/>
              </a:solidFill>
              <a:latin typeface="Average"/>
              <a:ea typeface="Average"/>
              <a:cs typeface="Average"/>
              <a:sym typeface="Average"/>
            </a:endParaRPr>
          </a:p>
        </p:txBody>
      </p:sp>
      <p:pic>
        <p:nvPicPr>
          <p:cNvPr id="191" name="Google Shape;191;p38"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192" name="Google Shape;192;p38"/>
          <p:cNvSpPr txBox="1"/>
          <p:nvPr/>
        </p:nvSpPr>
        <p:spPr>
          <a:xfrm>
            <a:off x="5753975"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descr="Title" id="251" name="Google Shape;251;p48"/>
          <p:cNvSpPr txBox="1"/>
          <p:nvPr/>
        </p:nvSpPr>
        <p:spPr>
          <a:xfrm>
            <a:off x="0" y="0"/>
            <a:ext cx="9144000" cy="137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FFFFFF"/>
                </a:solidFill>
                <a:latin typeface="Oswald"/>
                <a:ea typeface="Oswald"/>
                <a:cs typeface="Oswald"/>
                <a:sym typeface="Oswald"/>
              </a:rPr>
              <a:t>When </a:t>
            </a:r>
            <a:r>
              <a:rPr lang="en" sz="3300">
                <a:solidFill>
                  <a:srgbClr val="FFFFFF"/>
                </a:solidFill>
                <a:latin typeface="Oswald"/>
                <a:ea typeface="Oswald"/>
                <a:cs typeface="Oswald"/>
                <a:sym typeface="Oswald"/>
              </a:rPr>
              <a:t>you start developing your idea </a:t>
            </a:r>
            <a:r>
              <a:rPr lang="en" sz="3300">
                <a:solidFill>
                  <a:srgbClr val="00FF00"/>
                </a:solidFill>
                <a:latin typeface="Oswald"/>
                <a:ea typeface="Oswald"/>
                <a:cs typeface="Oswald"/>
                <a:sym typeface="Oswald"/>
              </a:rPr>
              <a:t>today</a:t>
            </a:r>
            <a:r>
              <a:rPr lang="en" sz="3300">
                <a:solidFill>
                  <a:srgbClr val="FFFFFF"/>
                </a:solidFill>
                <a:latin typeface="Oswald"/>
                <a:ea typeface="Oswald"/>
                <a:cs typeface="Oswald"/>
                <a:sym typeface="Oswald"/>
              </a:rPr>
              <a:t>, you will have more time to </a:t>
            </a:r>
            <a:r>
              <a:rPr lang="en" sz="3300">
                <a:solidFill>
                  <a:srgbClr val="00FF00"/>
                </a:solidFill>
                <a:latin typeface="Oswald"/>
                <a:ea typeface="Oswald"/>
                <a:cs typeface="Oswald"/>
                <a:sym typeface="Oswald"/>
              </a:rPr>
              <a:t>practice painting </a:t>
            </a:r>
            <a:r>
              <a:rPr lang="en" sz="3300">
                <a:solidFill>
                  <a:srgbClr val="FFFFFF"/>
                </a:solidFill>
                <a:latin typeface="Oswald"/>
                <a:ea typeface="Oswald"/>
                <a:cs typeface="Oswald"/>
                <a:sym typeface="Oswald"/>
              </a:rPr>
              <a:t>the things in your artwork. </a:t>
            </a:r>
            <a:endParaRPr sz="800">
              <a:solidFill>
                <a:srgbClr val="B7B7B7"/>
              </a:solidFill>
              <a:latin typeface="Average"/>
              <a:ea typeface="Average"/>
              <a:cs typeface="Average"/>
              <a:sym typeface="Average"/>
            </a:endParaRPr>
          </a:p>
        </p:txBody>
      </p:sp>
      <p:sp>
        <p:nvSpPr>
          <p:cNvPr descr="Translations" id="252" name="Google Shape;252;p48"/>
          <p:cNvSpPr txBox="1"/>
          <p:nvPr/>
        </p:nvSpPr>
        <p:spPr>
          <a:xfrm>
            <a:off x="0" y="1371600"/>
            <a:ext cx="91440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ሃሳብዎን ዛሬ ማዳበር ከጀመሩ በኪነጥበብ ስራዎ ውስጥ ያሉትን ነገሮች ለመሳል ለመለማመድ ብዙ ጊዜ ያገኛሉ።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إذا بدأت بتطوير فكرتك اليوم، سيكون لديك المزيد من الوقت لممارسة رسم الأشياء الموجودة في عملك الفني.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comences a desenvolupar la teva idea avui, tindràs més temps per practicar pintar les coses de la teva obra d'art.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如果您今天就开始发展您的想法，您将有更多的时间来练习绘制您的艺术品中的东西。</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اگر امروز شروع به پرورش ایده خود کنید، زمان بیشتری برای تمرین نقاشی چیزهایی که در اثر هنری خود دارید، خواهید داشت.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यदि आप आज ही अपने विचार को विकसित करना शुरू कर दें, तो आपके पास अपनी कलाकृति में चीजों को चित्रित करने का अभ्यास करने के लिए अधिक समय होगा।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今日からアイデアを練り始めれば、アートワークの中のものを描く練習にもっと時間をかけられるようになります。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오늘부터 아이디어를 개발하기 시작하면, 예술 작품에 나오는 사물을 그리는 연습을 할 시간이 더 많아질 것입니다.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Eger tu îro dest bi pêşxistina fikra xwe bikî, dê wextê te yê bêtir hebe ku tu tiştên di hunera xwe de pratîk bikî.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Se você começar a desenvolver sua ideia hoje, terá mais tempo para praticar a pintura das coisas em sua obra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ਜੇਕਰ ਤੁਸੀਂ ਅੱਜ ਹੀ ਆਪਣੇ ਵਿਚਾਰ ਨੂੰ ਵਿਕਸਤ ਕਰਨਾ ਸ਼ੁਰੂ ਕਰ ਦਿੰਦੇ ਹੋ, ਤਾਂ ਤੁਹਾਡੇ ਕੋਲ ਆਪਣੀ ਕਲਾਕਾਰੀ ਵਿੱਚ ਚੀਜ਼ਾਂ ਨੂੰ ਪੇਂਟ ਕਰਨ ਦਾ ਅਭਿਆਸ ਕਰਨ ਲਈ ਵਧੇਰੇ ਸਮਾਂ ਹੋਵੇਗਾ।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Если вы начнете развивать свою идею сегодня, у вас будет больше времени, чтобы попрактиковаться в изображении предметов в вашем произведении искусства.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Haddii aad bilowdo horumarinta fikradaada maanta, waxaad heli doontaa wakhti dheeraad ah oo aad ku tababarto rinjiyeynta waxyaabaha ku jira farshaxankaaga.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comienzas a desarrollar tu idea hoy, tendrás más tiempo para practicar pintando las cosas en tu obra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Ukianza kukuza wazo lako leo, utakuwa na wakati zaidi wa kufanya mazoezi ya kuchora vitu kwenye mchoro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Kung sisimulan mong bumuo ng iyong ideya ngayon, magkakaroon ka ng mas maraming oras upang magsanay sa pagpipinta ng mga bagay sa iyong likhang sining.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Eğer fikrinizi bugün geliştirmeye başlarsanız, sanat eserinizdeki şeyleri boyama pratiği yapmak için daha fazla zamanınız olacak.</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Якщо ви почнете розвивати свою ідею сьогодні, у вас буде більше часу, щоб потренуватися малювати елементи своєї роботи.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Nếu bạn bắt đầu phát triển ý tưởng của mình ngay hôm nay, bạn sẽ có nhiều thời gian hơn để thực hành vẽ những thứ trong tác phẩm nghệ thuật của mình.</a:t>
            </a:r>
            <a:endParaRPr sz="16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descr="Title" id="257" name="Google Shape;257;p49"/>
          <p:cNvSpPr txBox="1"/>
          <p:nvPr/>
        </p:nvSpPr>
        <p:spPr>
          <a:xfrm>
            <a:off x="671250" y="0"/>
            <a:ext cx="78522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The time for general skill builders is </a:t>
            </a:r>
            <a:r>
              <a:rPr lang="en" sz="3400">
                <a:solidFill>
                  <a:srgbClr val="00FF00"/>
                </a:solidFill>
                <a:latin typeface="Oswald"/>
                <a:ea typeface="Oswald"/>
                <a:cs typeface="Oswald"/>
                <a:sym typeface="Oswald"/>
              </a:rPr>
              <a:t>DONE</a:t>
            </a:r>
            <a:r>
              <a:rPr lang="en" sz="3400">
                <a:solidFill>
                  <a:srgbClr val="FFFFFF"/>
                </a:solidFill>
                <a:latin typeface="Oswald"/>
                <a:ea typeface="Oswald"/>
                <a:cs typeface="Oswald"/>
                <a:sym typeface="Oswald"/>
              </a:rPr>
              <a:t>!</a:t>
            </a:r>
            <a:endParaRPr sz="3400">
              <a:solidFill>
                <a:srgbClr val="FFFFFF"/>
              </a:solidFill>
              <a:latin typeface="Oswald"/>
              <a:ea typeface="Oswald"/>
              <a:cs typeface="Oswald"/>
              <a:sym typeface="Oswald"/>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 sz="2200">
                <a:solidFill>
                  <a:srgbClr val="B7B7B7"/>
                </a:solidFill>
                <a:latin typeface="Average"/>
                <a:ea typeface="Average"/>
                <a:cs typeface="Average"/>
                <a:sym typeface="Average"/>
              </a:rPr>
              <a:t>Switch to developing your </a:t>
            </a:r>
            <a:r>
              <a:rPr b="1" lang="en" sz="2200">
                <a:solidFill>
                  <a:srgbClr val="00FF00"/>
                </a:solidFill>
                <a:latin typeface="Average"/>
                <a:ea typeface="Average"/>
                <a:cs typeface="Average"/>
                <a:sym typeface="Average"/>
              </a:rPr>
              <a:t>painting idea</a:t>
            </a:r>
            <a:r>
              <a:rPr lang="en" sz="2200">
                <a:solidFill>
                  <a:srgbClr val="B7B7B7"/>
                </a:solidFill>
                <a:latin typeface="Average"/>
                <a:ea typeface="Average"/>
                <a:cs typeface="Average"/>
                <a:sym typeface="Average"/>
              </a:rPr>
              <a:t>.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 sz="2200">
                <a:solidFill>
                  <a:srgbClr val="B7B7B7"/>
                </a:solidFill>
                <a:latin typeface="Average"/>
                <a:ea typeface="Average"/>
                <a:cs typeface="Average"/>
                <a:sym typeface="Average"/>
              </a:rPr>
              <a:t>However, once you know your idea, it is smart to develop your skills for the specific</a:t>
            </a:r>
            <a:r>
              <a:rPr b="1" lang="en" sz="2200">
                <a:solidFill>
                  <a:srgbClr val="00FF00"/>
                </a:solidFill>
                <a:latin typeface="Average"/>
                <a:ea typeface="Average"/>
                <a:cs typeface="Average"/>
                <a:sym typeface="Average"/>
              </a:rPr>
              <a:t> things you want to paint</a:t>
            </a:r>
            <a:r>
              <a:rPr lang="en" sz="2200">
                <a:solidFill>
                  <a:srgbClr val="B7B7B7"/>
                </a:solidFill>
                <a:latin typeface="Average"/>
                <a:ea typeface="Average"/>
                <a:cs typeface="Average"/>
                <a:sym typeface="Average"/>
              </a:rPr>
              <a:t>! </a:t>
            </a:r>
            <a:endParaRPr sz="900">
              <a:solidFill>
                <a:srgbClr val="B7B7B7"/>
              </a:solidFill>
              <a:latin typeface="Average"/>
              <a:ea typeface="Average"/>
              <a:cs typeface="Average"/>
              <a:sym typeface="Average"/>
            </a:endParaRPr>
          </a:p>
        </p:txBody>
      </p:sp>
      <p:sp>
        <p:nvSpPr>
          <p:cNvPr descr="Translations" id="258" name="Google Shape;258;p49"/>
          <p:cNvSpPr txBox="1"/>
          <p:nvPr/>
        </p:nvSpPr>
        <p:spPr>
          <a:xfrm>
            <a:off x="0" y="2286000"/>
            <a:ext cx="91047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የአጠቃላይ ችሎታ ገንቢዎች ጊዜ ተጠናቅቋል!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لقد انتهى وقت بناء المهارات العامة!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S'ha ACABAT el moment de desenvolupar habilitats generals!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培养通用技能的时代已经结束！</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زمان برای سازندگان مهارت‌های عمومی تمام شده 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सामान्य कौशल निर्माणकर्ताओं का समय समाप्त हो गया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一般的なスキルビルダーの時代は終わりました!</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일반적인 기술을 키우는 시간은 끝났습니다!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Dema avakerên jêhatîyên giştî QEDAH bûye! (or) Dema avakerên jêhatîyên giştî QEDAH bûye!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O tempo para desenvolver habilidades gerais ACABOU!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ਆਮ ਹੁਨਰ ਬਣਾਉਣ ਵਾਲਿਆਂ ਦਾ ਸਮਾਂ ਪੂਰਾ ਹੋ ਗਿਆ 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Время для развития общих навыков ПРОШЛО!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Waqtiga dhisayaasha xirfadaha guud waa la sameeyay!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¡El tiempo para desarrollar habilidades generales ha terminado!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Wakati wa wajenzi wa ujuzi wa jumla UMETIMIA!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TAPOS na ang oras para sa mga pangkalahatang tagabuo ng kasanayan!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Genel beceri geliştiricilerinin zamanı BİTTİ!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Час для розвитку загальних навичок ВИКИНУВСЯ!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Đã đến lúc rèn luyện kỹ năng chung rồi!</a:t>
            </a:r>
            <a:endParaRPr sz="26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descr="All text" id="263" name="Google Shape;263;p50"/>
          <p:cNvSpPr txBox="1"/>
          <p:nvPr/>
        </p:nvSpPr>
        <p:spPr>
          <a:xfrm>
            <a:off x="671250" y="2855000"/>
            <a:ext cx="7852200" cy="114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200">
                <a:solidFill>
                  <a:srgbClr val="FFFFFF"/>
                </a:solidFill>
                <a:latin typeface="Oswald"/>
                <a:ea typeface="Oswald"/>
                <a:cs typeface="Oswald"/>
                <a:sym typeface="Oswald"/>
              </a:rPr>
              <a:t>It is time to develop your painting idea!</a:t>
            </a:r>
            <a:endParaRPr sz="4200">
              <a:solidFill>
                <a:srgbClr val="FFFFFF"/>
              </a:solidFill>
              <a:latin typeface="Oswald"/>
              <a:ea typeface="Oswald"/>
              <a:cs typeface="Oswald"/>
              <a:sym typeface="Oswald"/>
            </a:endParaRPr>
          </a:p>
          <a:p>
            <a:pPr indent="0" lvl="0" marL="457200" rtl="0" algn="l">
              <a:spcBef>
                <a:spcPts val="0"/>
              </a:spcBef>
              <a:spcAft>
                <a:spcPts val="0"/>
              </a:spcAft>
              <a:buNone/>
            </a:pPr>
            <a:r>
              <a:t/>
            </a:r>
            <a:endParaRPr sz="3600">
              <a:solidFill>
                <a:srgbClr val="B7B7B7"/>
              </a:solidFill>
              <a:latin typeface="Average"/>
              <a:ea typeface="Average"/>
              <a:cs typeface="Average"/>
              <a:sym typeface="Average"/>
            </a:endParaRPr>
          </a:p>
          <a:p>
            <a:pPr indent="-457200" lvl="0" marL="457200" rtl="0" algn="l">
              <a:spcBef>
                <a:spcPts val="0"/>
              </a:spcBef>
              <a:spcAft>
                <a:spcPts val="0"/>
              </a:spcAft>
              <a:buClr>
                <a:srgbClr val="B7B7B7"/>
              </a:buClr>
              <a:buSzPts val="3600"/>
              <a:buFont typeface="Average"/>
              <a:buChar char="●"/>
            </a:pPr>
            <a:r>
              <a:rPr lang="en" sz="3600">
                <a:solidFill>
                  <a:srgbClr val="B7B7B7"/>
                </a:solidFill>
                <a:latin typeface="Average"/>
                <a:ea typeface="Average"/>
                <a:cs typeface="Average"/>
                <a:sym typeface="Average"/>
              </a:rPr>
              <a:t>Day 1: Generate a </a:t>
            </a:r>
            <a:r>
              <a:rPr b="1" lang="en" sz="3600">
                <a:solidFill>
                  <a:srgbClr val="FFFFFF"/>
                </a:solidFill>
                <a:latin typeface="Average"/>
                <a:ea typeface="Average"/>
                <a:cs typeface="Average"/>
                <a:sym typeface="Average"/>
              </a:rPr>
              <a:t>lot of ideas</a:t>
            </a:r>
            <a:br>
              <a:rPr b="1" lang="en" sz="3600">
                <a:solidFill>
                  <a:srgbClr val="FFFFFF"/>
                </a:solidFill>
                <a:latin typeface="Average"/>
                <a:ea typeface="Average"/>
                <a:cs typeface="Average"/>
                <a:sym typeface="Average"/>
              </a:rPr>
            </a:br>
            <a:endParaRPr b="1" sz="3600">
              <a:solidFill>
                <a:srgbClr val="FFFFFF"/>
              </a:solidFill>
              <a:latin typeface="Average"/>
              <a:ea typeface="Average"/>
              <a:cs typeface="Average"/>
              <a:sym typeface="Average"/>
            </a:endParaRPr>
          </a:p>
          <a:p>
            <a:pPr indent="-457200" lvl="0" marL="457200" rtl="0" algn="l">
              <a:spcBef>
                <a:spcPts val="0"/>
              </a:spcBef>
              <a:spcAft>
                <a:spcPts val="0"/>
              </a:spcAft>
              <a:buClr>
                <a:srgbClr val="B7B7B7"/>
              </a:buClr>
              <a:buSzPts val="3600"/>
              <a:buFont typeface="Average"/>
              <a:buChar char="●"/>
            </a:pPr>
            <a:r>
              <a:rPr lang="en" sz="3600">
                <a:solidFill>
                  <a:srgbClr val="B7B7B7"/>
                </a:solidFill>
                <a:latin typeface="Average"/>
                <a:ea typeface="Average"/>
                <a:cs typeface="Average"/>
                <a:sym typeface="Average"/>
              </a:rPr>
              <a:t>Day 2: Collect </a:t>
            </a:r>
            <a:r>
              <a:rPr b="1" lang="en" sz="3600">
                <a:solidFill>
                  <a:srgbClr val="FFFFFF"/>
                </a:solidFill>
                <a:latin typeface="Average"/>
                <a:ea typeface="Average"/>
                <a:cs typeface="Average"/>
                <a:sym typeface="Average"/>
              </a:rPr>
              <a:t>reference photos</a:t>
            </a:r>
            <a:endParaRPr sz="3600">
              <a:solidFill>
                <a:srgbClr val="B7B7B7"/>
              </a:solidFill>
              <a:latin typeface="Average"/>
              <a:ea typeface="Average"/>
              <a:cs typeface="Average"/>
              <a:sym typeface="Average"/>
            </a:endParaRPr>
          </a:p>
          <a:p>
            <a:pPr indent="-457200" lvl="0" marL="457200" rtl="0" algn="l">
              <a:spcBef>
                <a:spcPts val="0"/>
              </a:spcBef>
              <a:spcAft>
                <a:spcPts val="0"/>
              </a:spcAft>
              <a:buClr>
                <a:srgbClr val="B7B7B7"/>
              </a:buClr>
              <a:buSzPts val="3600"/>
              <a:buFont typeface="Average"/>
              <a:buChar char="●"/>
            </a:pPr>
            <a:r>
              <a:rPr lang="en" sz="3600">
                <a:solidFill>
                  <a:srgbClr val="B7B7B7"/>
                </a:solidFill>
                <a:latin typeface="Average"/>
                <a:ea typeface="Average"/>
                <a:cs typeface="Average"/>
                <a:sym typeface="Average"/>
              </a:rPr>
              <a:t>Day 3: </a:t>
            </a:r>
            <a:r>
              <a:rPr b="1" lang="en" sz="3600">
                <a:solidFill>
                  <a:srgbClr val="FFFFFF"/>
                </a:solidFill>
                <a:latin typeface="Average"/>
                <a:ea typeface="Average"/>
                <a:cs typeface="Average"/>
                <a:sym typeface="Average"/>
              </a:rPr>
              <a:t>Practice painting</a:t>
            </a:r>
            <a:r>
              <a:rPr lang="en" sz="3600">
                <a:solidFill>
                  <a:srgbClr val="B7B7B7"/>
                </a:solidFill>
                <a:latin typeface="Average"/>
                <a:ea typeface="Average"/>
                <a:cs typeface="Average"/>
                <a:sym typeface="Average"/>
              </a:rPr>
              <a:t> your photos</a:t>
            </a:r>
            <a:endParaRPr sz="3600">
              <a:solidFill>
                <a:srgbClr val="B7B7B7"/>
              </a:solidFill>
              <a:latin typeface="Average"/>
              <a:ea typeface="Average"/>
              <a:cs typeface="Average"/>
              <a:sym typeface="Average"/>
            </a:endParaRPr>
          </a:p>
          <a:p>
            <a:pPr indent="-457200" lvl="0" marL="457200" rtl="0" algn="l">
              <a:spcBef>
                <a:spcPts val="0"/>
              </a:spcBef>
              <a:spcAft>
                <a:spcPts val="0"/>
              </a:spcAft>
              <a:buClr>
                <a:srgbClr val="B7B7B7"/>
              </a:buClr>
              <a:buSzPts val="3600"/>
              <a:buFont typeface="Oswald"/>
              <a:buChar char="●"/>
            </a:pPr>
            <a:r>
              <a:rPr lang="en" sz="3600">
                <a:solidFill>
                  <a:srgbClr val="B7B7B7"/>
                </a:solidFill>
                <a:latin typeface="Average"/>
                <a:ea typeface="Average"/>
                <a:cs typeface="Average"/>
                <a:sym typeface="Average"/>
              </a:rPr>
              <a:t>Day 4: Colour scheme &amp; Paint a </a:t>
            </a:r>
            <a:r>
              <a:rPr b="1" lang="en" sz="3600">
                <a:solidFill>
                  <a:srgbClr val="FFFFFF"/>
                </a:solidFill>
                <a:latin typeface="Average"/>
                <a:ea typeface="Average"/>
                <a:cs typeface="Average"/>
                <a:sym typeface="Average"/>
              </a:rPr>
              <a:t>rough copy </a:t>
            </a:r>
            <a:endParaRPr sz="3600">
              <a:solidFill>
                <a:srgbClr val="B7B7B7"/>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1"/>
          <p:cNvSpPr txBox="1"/>
          <p:nvPr/>
        </p:nvSpPr>
        <p:spPr>
          <a:xfrm>
            <a:off x="0" y="0"/>
            <a:ext cx="4572000" cy="3200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Does my idea combine </a:t>
            </a:r>
            <a:r>
              <a:rPr lang="en" sz="4800">
                <a:solidFill>
                  <a:srgbClr val="00FF00"/>
                </a:solidFill>
                <a:latin typeface="Oswald"/>
                <a:ea typeface="Oswald"/>
                <a:cs typeface="Oswald"/>
                <a:sym typeface="Oswald"/>
              </a:rPr>
              <a:t>two or more</a:t>
            </a:r>
            <a:r>
              <a:rPr lang="en" sz="4800">
                <a:solidFill>
                  <a:srgbClr val="FFFFFF"/>
                </a:solidFill>
                <a:latin typeface="Oswald"/>
                <a:ea typeface="Oswald"/>
                <a:cs typeface="Oswald"/>
                <a:sym typeface="Oswald"/>
              </a:rPr>
              <a:t> photos together?</a:t>
            </a:r>
            <a:endParaRPr sz="4800">
              <a:solidFill>
                <a:srgbClr val="FFFFFF"/>
              </a:solidFill>
              <a:latin typeface="Oswald"/>
              <a:ea typeface="Oswald"/>
              <a:cs typeface="Oswald"/>
              <a:sym typeface="Oswald"/>
            </a:endParaRPr>
          </a:p>
        </p:txBody>
      </p:sp>
      <p:sp>
        <p:nvSpPr>
          <p:cNvPr descr="Translations" id="269" name="Google Shape;269;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የእኔ ሀሳብ ሁለት ወይም ከዚያ በላይ ፎቶዎችን በአንድ ላይ ያጣምራል?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هل فكرتي هي دمج صورتين أو أكثر معًا؟</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La meva idea combina dues o més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我的想法是否将两张或多张照片组合在一起？</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آیا ایده من دو یا چند عکس را با هم ترکیب می‌کند؟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क्या मेरा विचार दो या अधिक तस्वीरों को एक साथ जोड़ता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私のアイデアは 2 枚以上の写真を組み合わせたものになりますか?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제 아이디어는 두 개 이상의 사진을 결합한 것인가요?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 fikra min du an jî zêdetir wêneyan bi hev re dike yek?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Minha ideia combina duas ou mais fotos?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ਕੀ ਮੇਰਾ ਵਿਚਾਰ ਦੋ ਜਾਂ ਦੋ ਤੋਂ ਵੱਧ ਫੋਟੋਆਂ ਨੂੰ ਇਕੱਠਾ ਕਰਦਾ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Объединяет ли моя идея две или более фотографий вместе?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Fikirkayga ma laba ama in ka badan oo sawiro ah ma isku daraa?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¿Mi idea combina dos o más fotos juntas?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Wazo langu linachanganya picha mbili au zaidi pamoja?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Pinagsasama ba ng aking ideya ang dalawa o higit pang mga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Fikrim iki veya daha fazla fotoğrafı bir araya getiriyor mu?</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Чи поєднує моя ідея дві або більше фотографій разом?</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Ý tưởng của tôi có kết hợp hai hoặc nhiều bức ảnh lại với nhau không?</a:t>
            </a:r>
            <a:endParaRPr sz="2450">
              <a:solidFill>
                <a:srgbClr val="AAAAAA"/>
              </a:solidFill>
              <a:latin typeface="Average"/>
              <a:ea typeface="Average"/>
              <a:cs typeface="Average"/>
              <a:sym typeface="Average"/>
            </a:endParaRPr>
          </a:p>
        </p:txBody>
      </p:sp>
      <p:sp>
        <p:nvSpPr>
          <p:cNvPr id="270" name="Google Shape;270;p51"/>
          <p:cNvSpPr txBox="1"/>
          <p:nvPr/>
        </p:nvSpPr>
        <p:spPr>
          <a:xfrm>
            <a:off x="0" y="6521475"/>
            <a:ext cx="4572000" cy="33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200">
                <a:solidFill>
                  <a:srgbClr val="FFFFFF"/>
                </a:solidFill>
                <a:highlight>
                  <a:srgbClr val="37474F"/>
                </a:highlight>
                <a:latin typeface="Average"/>
                <a:ea typeface="Average"/>
                <a:cs typeface="Average"/>
                <a:sym typeface="Average"/>
              </a:rPr>
              <a:t>Libby Rourke</a:t>
            </a:r>
            <a:r>
              <a:rPr lang="en" sz="1200">
                <a:solidFill>
                  <a:srgbClr val="CCCCCC"/>
                </a:solidFill>
                <a:highlight>
                  <a:srgbClr val="37474F"/>
                </a:highlight>
                <a:latin typeface="Average"/>
                <a:ea typeface="Average"/>
                <a:cs typeface="Average"/>
                <a:sym typeface="Average"/>
              </a:rPr>
              <a:t>, </a:t>
            </a:r>
            <a:r>
              <a:rPr lang="en" sz="1200">
                <a:solidFill>
                  <a:srgbClr val="B7B7B7"/>
                </a:solidFill>
                <a:highlight>
                  <a:srgbClr val="37474F"/>
                </a:highlight>
                <a:latin typeface="Average"/>
                <a:ea typeface="Average"/>
                <a:cs typeface="Average"/>
                <a:sym typeface="Average"/>
              </a:rPr>
              <a:t>watercolour on paper</a:t>
            </a:r>
            <a:r>
              <a:rPr lang="en" sz="1200">
                <a:solidFill>
                  <a:srgbClr val="CCCCCC"/>
                </a:solidFill>
                <a:highlight>
                  <a:srgbClr val="37474F"/>
                </a:highlight>
                <a:latin typeface="Average"/>
                <a:ea typeface="Average"/>
                <a:cs typeface="Average"/>
                <a:sym typeface="Average"/>
              </a:rPr>
              <a:t>, </a:t>
            </a:r>
            <a:r>
              <a:rPr lang="en" sz="1200">
                <a:solidFill>
                  <a:srgbClr val="B7B7B7"/>
                </a:solidFill>
                <a:highlight>
                  <a:srgbClr val="37474F"/>
                </a:highlight>
                <a:latin typeface="Average"/>
                <a:ea typeface="Average"/>
                <a:cs typeface="Average"/>
                <a:sym typeface="Average"/>
              </a:rPr>
              <a:t>Fall 2023</a:t>
            </a:r>
            <a:endParaRPr sz="1200">
              <a:latin typeface="Average"/>
              <a:ea typeface="Average"/>
              <a:cs typeface="Average"/>
              <a:sym typeface="Average"/>
            </a:endParaRPr>
          </a:p>
        </p:txBody>
      </p:sp>
      <p:pic>
        <p:nvPicPr>
          <p:cNvPr id="271" name="Google Shape;271;p51"/>
          <p:cNvPicPr preferRelativeResize="0"/>
          <p:nvPr/>
        </p:nvPicPr>
        <p:blipFill>
          <a:blip r:embed="rId3">
            <a:alphaModFix/>
          </a:blip>
          <a:stretch>
            <a:fillRect/>
          </a:stretch>
        </p:blipFill>
        <p:spPr>
          <a:xfrm>
            <a:off x="167875" y="3200700"/>
            <a:ext cx="4236250" cy="32864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descr="Title" id="276" name="Google Shape;276;p52"/>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000">
                <a:solidFill>
                  <a:srgbClr val="FFFFFF"/>
                </a:solidFill>
                <a:latin typeface="Oswald"/>
                <a:ea typeface="Oswald"/>
                <a:cs typeface="Oswald"/>
                <a:sym typeface="Oswald"/>
              </a:rPr>
              <a:t>Reference Image Tip:</a:t>
            </a:r>
            <a:endParaRPr sz="70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Collect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b="1" lang="en" sz="3800">
                <a:solidFill>
                  <a:srgbClr val="00FF00"/>
                </a:solidFill>
                <a:latin typeface="Average"/>
                <a:ea typeface="Average"/>
                <a:cs typeface="Average"/>
                <a:sym typeface="Average"/>
              </a:rPr>
              <a:t>eight</a:t>
            </a:r>
            <a:r>
              <a:rPr b="1" lang="en" sz="3800">
                <a:solidFill>
                  <a:srgbClr val="FFFFFF"/>
                </a:solidFill>
                <a:latin typeface="Average"/>
                <a:ea typeface="Average"/>
                <a:cs typeface="Average"/>
                <a:sym typeface="Average"/>
              </a:rPr>
              <a:t> or more </a:t>
            </a:r>
            <a:endParaRPr b="1" sz="3800">
              <a:solidFill>
                <a:srgbClr val="FFFFFF"/>
              </a:solidFill>
              <a:latin typeface="Average"/>
              <a:ea typeface="Average"/>
              <a:cs typeface="Average"/>
              <a:sym typeface="Average"/>
            </a:endParaRPr>
          </a:p>
          <a:p>
            <a:pPr indent="0" lvl="0" marL="0" rtl="0" algn="ctr">
              <a:spcBef>
                <a:spcPts val="0"/>
              </a:spcBef>
              <a:spcAft>
                <a:spcPts val="0"/>
              </a:spcAft>
              <a:buNone/>
            </a:pPr>
            <a:r>
              <a:rPr b="1" lang="en" sz="3800">
                <a:solidFill>
                  <a:srgbClr val="00FF00"/>
                </a:solidFill>
                <a:latin typeface="Average"/>
                <a:ea typeface="Average"/>
                <a:cs typeface="Average"/>
                <a:sym typeface="Average"/>
              </a:rPr>
              <a:t>interesting </a:t>
            </a:r>
            <a:endParaRPr b="1" sz="3800">
              <a:solidFill>
                <a:srgbClr val="FFFFFF"/>
              </a:solidFill>
              <a:latin typeface="Average"/>
              <a:ea typeface="Average"/>
              <a:cs typeface="Average"/>
              <a:sym typeface="Average"/>
            </a:endParaRPr>
          </a:p>
          <a:p>
            <a:pPr indent="0" lvl="0" marL="0" rtl="0" algn="ctr">
              <a:spcBef>
                <a:spcPts val="0"/>
              </a:spcBef>
              <a:spcAft>
                <a:spcPts val="0"/>
              </a:spcAft>
              <a:buNone/>
            </a:pPr>
            <a:r>
              <a:rPr b="1" lang="en" sz="3800">
                <a:solidFill>
                  <a:srgbClr val="00FF00"/>
                </a:solidFill>
                <a:latin typeface="Average"/>
                <a:ea typeface="Average"/>
                <a:cs typeface="Average"/>
                <a:sym typeface="Average"/>
              </a:rPr>
              <a:t>photos</a:t>
            </a:r>
            <a:endParaRPr sz="2700">
              <a:solidFill>
                <a:srgbClr val="00FF00"/>
              </a:solidFill>
              <a:latin typeface="Average"/>
              <a:ea typeface="Average"/>
              <a:cs typeface="Average"/>
              <a:sym typeface="Average"/>
            </a:endParaRPr>
          </a:p>
        </p:txBody>
      </p:sp>
      <p:sp>
        <p:nvSpPr>
          <p:cNvPr descr="Translations" id="277" name="Google Shape;277;p52"/>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50">
                <a:solidFill>
                  <a:srgbClr val="AAAAAA"/>
                </a:solidFill>
                <a:latin typeface="Average"/>
                <a:ea typeface="Average"/>
                <a:cs typeface="Average"/>
                <a:sym typeface="Average"/>
              </a:rPr>
              <a:t>የማጣቀሻ ምስል ጠቃሚ ምክር፡ ስምንት ወይም ከዚያ በላይ የሚስቡ ፎቶዎችን ሰብስብ</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نصيحة بشأن الصورة المرجعية: اجمع ثماني صور مثيرة للاهتمام أو أكثر</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Consell per a imatges de referència: recopila vuit o més fotos interessants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参考图片提示：收集八张或更多有趣的照片</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نکته تصویر مرجع: هشت یا تعداد بیشتری عکس جالب جمع کنید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संदर्भ छवि सुझाव: आठ या अधिक रोचक फ़ोटो एकत्र करें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参考画像のヒント: 興味深い写真を8枚以上集める</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참고 이미지 팁: 흥미로운 사진을 8장 이상 수집하세요</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Serişteya Wêneya Referansê: Heşt an jî zêdetir wêneyên balkêş berhev bikin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Dica de imagem de referência: colete oito ou mais fotos interessantes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ਹਵਾਲਾ ਚਿੱਤਰ ਸੁਝਾਅ: ਅੱਠ ਜਾਂ ਵੱਧ ਦਿਲਚਸਪ ਫੋਟੋਆਂ ਇਕੱਠੀਆਂ ਕਰੋ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Совет по выбору эталонного изображения: соберите восемь или более интересных фотографий.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Tixraaca Sawirka Talada: Ururi siddeed ama in ka badan oo sawirro xiiso leh</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Consejo sobre imágenes de referencia: recopile ocho o más fotografías interesantes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Kidokezo cha Picha Rejelea: Kusanya picha nane au zaidi za kuvutia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Tip sa Reference Image: Mangolekta ng walo o higit pang mga kawili-wiling larawan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Referans Görsel İpucu: Sekiz veya daha fazla ilginç fotoğraf toplayın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Порада щодо зображення: Зберіть вісім або більше цікавих фотографій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Mẹo tham khảo hình ảnh: Thu thập tám hoặc nhiều bức ảnh thú vị</a:t>
            </a:r>
            <a:endParaRPr sz="1450">
              <a:solidFill>
                <a:srgbClr val="CACAC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graphicFrame>
        <p:nvGraphicFramePr>
          <p:cNvPr id="286" name="Google Shape;286;p54"/>
          <p:cNvGraphicFramePr/>
          <p:nvPr/>
        </p:nvGraphicFramePr>
        <p:xfrm>
          <a:off x="749600" y="62350"/>
          <a:ext cx="3000000" cy="3000000"/>
        </p:xfrm>
        <a:graphic>
          <a:graphicData uri="http://schemas.openxmlformats.org/drawingml/2006/table">
            <a:tbl>
              <a:tblPr>
                <a:noFill/>
                <a:tableStyleId>{EE18025B-91D1-44CF-AEF3-7B90593B9730}</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graphicFrame>
        <p:nvGraphicFramePr>
          <p:cNvPr id="291" name="Google Shape;291;p55"/>
          <p:cNvGraphicFramePr/>
          <p:nvPr/>
        </p:nvGraphicFramePr>
        <p:xfrm>
          <a:off x="0" y="0"/>
          <a:ext cx="3000000" cy="3000000"/>
        </p:xfrm>
        <a:graphic>
          <a:graphicData uri="http://schemas.openxmlformats.org/drawingml/2006/table">
            <a:tbl>
              <a:tblPr>
                <a:noFill/>
                <a:tableStyleId>{B4A2A4B0-6F27-45C3-B1CF-641AB7558EDB}</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descr="All text" id="296" name="Google Shape;296;p56"/>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97" name="Google Shape;297;p56"/>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98" name="Google Shape;298;p56"/>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99" name="Google Shape;299;p56"/>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00" name="Google Shape;300;p56"/>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01" name="Google Shape;301;p56"/>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02" name="Google Shape;302;p56"/>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03" name="Google Shape;303;p56"/>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04" name="Google Shape;304;p56"/>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05" name="Google Shape;305;p56"/>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descr="All text" id="197" name="Google Shape;197;p39"/>
          <p:cNvSpPr txBox="1"/>
          <p:nvPr/>
        </p:nvSpPr>
        <p:spPr>
          <a:xfrm>
            <a:off x="0" y="0"/>
            <a:ext cx="4769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Stop your painting skill builders.</a:t>
            </a:r>
            <a:r>
              <a:rPr lang="en" sz="2400">
                <a:solidFill>
                  <a:srgbClr val="CACACA"/>
                </a:solidFill>
                <a:latin typeface="Average"/>
                <a:ea typeface="Average"/>
                <a:cs typeface="Average"/>
                <a:sym typeface="Average"/>
              </a:rPr>
              <a:t> As part of your idea development for your painting, you will be able to practice painting specific things for your artwork. </a:t>
            </a:r>
            <a:r>
              <a:rPr b="1" lang="en" sz="2400">
                <a:solidFill>
                  <a:srgbClr val="FFFFFF"/>
                </a:solidFill>
                <a:latin typeface="Average"/>
                <a:ea typeface="Average"/>
                <a:cs typeface="Average"/>
                <a:sym typeface="Average"/>
              </a:rPr>
              <a:t>This is more useful.</a:t>
            </a:r>
            <a:r>
              <a:rPr lang="en" sz="2400">
                <a:solidFill>
                  <a:srgbClr val="CACACA"/>
                </a:solidFill>
                <a:latin typeface="Average"/>
                <a:ea typeface="Average"/>
                <a:cs typeface="Average"/>
                <a:sym typeface="Average"/>
              </a:rPr>
              <a:t> </a:t>
            </a:r>
            <a:br>
              <a:rPr lang="en"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Start </a:t>
            </a:r>
            <a:r>
              <a:rPr b="1" lang="en" sz="2400">
                <a:solidFill>
                  <a:srgbClr val="FFFFFF"/>
                </a:solidFill>
                <a:latin typeface="Average"/>
                <a:ea typeface="Average"/>
                <a:cs typeface="Average"/>
                <a:sym typeface="Average"/>
              </a:rPr>
              <a:t>developing</a:t>
            </a:r>
            <a:r>
              <a:rPr lang="en" sz="2400">
                <a:solidFill>
                  <a:srgbClr val="CACACA"/>
                </a:solidFill>
                <a:latin typeface="Average"/>
                <a:ea typeface="Average"/>
                <a:cs typeface="Average"/>
                <a:sym typeface="Average"/>
              </a:rPr>
              <a:t> your idea for your </a:t>
            </a:r>
            <a:r>
              <a:rPr b="1" lang="en" sz="2400">
                <a:solidFill>
                  <a:srgbClr val="FFFFFF"/>
                </a:solidFill>
                <a:latin typeface="Average"/>
                <a:ea typeface="Average"/>
                <a:cs typeface="Average"/>
                <a:sym typeface="Average"/>
              </a:rPr>
              <a:t>painting. </a:t>
            </a:r>
            <a:r>
              <a:rPr lang="en" sz="2400">
                <a:solidFill>
                  <a:srgbClr val="CACACA"/>
                </a:solidFill>
                <a:latin typeface="Average"/>
                <a:ea typeface="Average"/>
                <a:cs typeface="Average"/>
                <a:sym typeface="Average"/>
              </a:rPr>
              <a:t>Start by generating a </a:t>
            </a:r>
            <a:r>
              <a:rPr b="1" lang="en" sz="2400">
                <a:solidFill>
                  <a:srgbClr val="FFFFFF"/>
                </a:solidFill>
                <a:latin typeface="Average"/>
                <a:ea typeface="Average"/>
                <a:cs typeface="Average"/>
                <a:sym typeface="Average"/>
              </a:rPr>
              <a:t>lot of ideas</a:t>
            </a:r>
            <a:r>
              <a:rPr lang="en" sz="2400">
                <a:solidFill>
                  <a:srgbClr val="CACACA"/>
                </a:solidFill>
                <a:latin typeface="Average"/>
                <a:ea typeface="Average"/>
                <a:cs typeface="Average"/>
                <a:sym typeface="Average"/>
              </a:rPr>
              <a:t>.</a:t>
            </a:r>
            <a:br>
              <a:rPr lang="en"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Bring a laptop </a:t>
            </a:r>
            <a:r>
              <a:rPr b="1" lang="en" sz="3600">
                <a:solidFill>
                  <a:srgbClr val="FFFFFF"/>
                </a:solidFill>
                <a:latin typeface="Average"/>
                <a:ea typeface="Average"/>
                <a:cs typeface="Average"/>
                <a:sym typeface="Average"/>
              </a:rPr>
              <a:t>💻</a:t>
            </a:r>
            <a:r>
              <a:rPr lang="en" sz="2400">
                <a:solidFill>
                  <a:srgbClr val="CACACA"/>
                </a:solidFill>
                <a:latin typeface="Average"/>
                <a:ea typeface="Average"/>
                <a:cs typeface="Average"/>
                <a:sym typeface="Average"/>
              </a:rPr>
              <a:t>next class!</a:t>
            </a:r>
            <a:endParaRPr sz="2400">
              <a:solidFill>
                <a:srgbClr val="CACACA"/>
              </a:solidFill>
              <a:latin typeface="Average"/>
              <a:ea typeface="Average"/>
              <a:cs typeface="Average"/>
              <a:sym typeface="Average"/>
            </a:endParaRPr>
          </a:p>
        </p:txBody>
      </p:sp>
      <p:pic>
        <p:nvPicPr>
          <p:cNvPr id="198" name="Google Shape;198;p39"/>
          <p:cNvPicPr preferRelativeResize="0"/>
          <p:nvPr/>
        </p:nvPicPr>
        <p:blipFill>
          <a:blip r:embed="rId3">
            <a:alphaModFix/>
          </a:blip>
          <a:stretch>
            <a:fillRect/>
          </a:stretch>
        </p:blipFill>
        <p:spPr>
          <a:xfrm>
            <a:off x="4686300" y="515125"/>
            <a:ext cx="4457700" cy="577026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descr="Translations" id="310" name="Google Shape;310;p57"/>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311" name="Google Shape;311;p5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FFFFFF"/>
                </a:solidFill>
                <a:latin typeface="Oswald"/>
                <a:ea typeface="Oswald"/>
                <a:cs typeface="Oswald"/>
                <a:sym typeface="Oswald"/>
              </a:rPr>
              <a:t>At the end of each class, I will be recording whether your </a:t>
            </a:r>
            <a:r>
              <a:rPr lang="en"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 sz="2300">
                <a:solidFill>
                  <a:srgbClr val="00FF00"/>
                </a:solidFill>
                <a:latin typeface="Average"/>
                <a:ea typeface="Average"/>
                <a:cs typeface="Average"/>
                <a:sym typeface="Average"/>
              </a:rPr>
              <a:t>Throw out </a:t>
            </a:r>
            <a:r>
              <a:rPr lang="en"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2300">
                <a:solidFill>
                  <a:srgbClr val="00FF00"/>
                </a:solidFill>
                <a:latin typeface="Average"/>
                <a:ea typeface="Average"/>
                <a:cs typeface="Average"/>
                <a:sym typeface="Average"/>
              </a:rPr>
              <a:t>Empty </a:t>
            </a:r>
            <a:r>
              <a:rPr lang="en" sz="2300">
                <a:solidFill>
                  <a:srgbClr val="B7B7B7"/>
                </a:solidFill>
                <a:latin typeface="Average"/>
                <a:ea typeface="Average"/>
                <a:cs typeface="Average"/>
                <a:sym typeface="Average"/>
              </a:rPr>
              <a:t>your water containers and </a:t>
            </a:r>
            <a:r>
              <a:rPr b="1" lang="en" sz="2300">
                <a:solidFill>
                  <a:srgbClr val="00FF00"/>
                </a:solidFill>
                <a:latin typeface="Average"/>
                <a:ea typeface="Average"/>
                <a:cs typeface="Average"/>
                <a:sym typeface="Average"/>
              </a:rPr>
              <a:t>stack</a:t>
            </a:r>
            <a:r>
              <a:rPr lang="en"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Put your painting materials away </a:t>
            </a:r>
            <a:r>
              <a:rPr b="1" lang="en" sz="2300">
                <a:solidFill>
                  <a:srgbClr val="00FF00"/>
                </a:solidFill>
                <a:latin typeface="Average"/>
                <a:ea typeface="Average"/>
                <a:cs typeface="Average"/>
                <a:sym typeface="Average"/>
              </a:rPr>
              <a:t>in the cubby</a:t>
            </a:r>
            <a:r>
              <a:rPr lang="en"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9"/>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321" name="Google Shape;321;p59"/>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id="326" name="Google Shape;326;p60"/>
          <p:cNvPicPr preferRelativeResize="0"/>
          <p:nvPr/>
        </p:nvPicPr>
        <p:blipFill>
          <a:blip r:embed="rId3">
            <a:alphaModFix/>
          </a:blip>
          <a:stretch>
            <a:fillRect/>
          </a:stretch>
        </p:blipFill>
        <p:spPr>
          <a:xfrm>
            <a:off x="6690287" y="2626556"/>
            <a:ext cx="2130523" cy="1699523"/>
          </a:xfrm>
          <a:prstGeom prst="rect">
            <a:avLst/>
          </a:prstGeom>
          <a:noFill/>
          <a:ln>
            <a:noFill/>
          </a:ln>
        </p:spPr>
      </p:pic>
      <p:pic>
        <p:nvPicPr>
          <p:cNvPr id="327" name="Google Shape;327;p60"/>
          <p:cNvPicPr preferRelativeResize="0"/>
          <p:nvPr/>
        </p:nvPicPr>
        <p:blipFill>
          <a:blip r:embed="rId4">
            <a:alphaModFix/>
          </a:blip>
          <a:stretch>
            <a:fillRect/>
          </a:stretch>
        </p:blipFill>
        <p:spPr>
          <a:xfrm>
            <a:off x="4993224" y="4524406"/>
            <a:ext cx="1699520" cy="2280220"/>
          </a:xfrm>
          <a:prstGeom prst="rect">
            <a:avLst/>
          </a:prstGeom>
          <a:noFill/>
          <a:ln>
            <a:noFill/>
          </a:ln>
        </p:spPr>
      </p:pic>
      <p:pic>
        <p:nvPicPr>
          <p:cNvPr id="328" name="Google Shape;328;p60"/>
          <p:cNvPicPr preferRelativeResize="0"/>
          <p:nvPr/>
        </p:nvPicPr>
        <p:blipFill>
          <a:blip r:embed="rId5">
            <a:alphaModFix/>
          </a:blip>
          <a:stretch>
            <a:fillRect/>
          </a:stretch>
        </p:blipFill>
        <p:spPr>
          <a:xfrm>
            <a:off x="323214" y="2626550"/>
            <a:ext cx="2538317" cy="1699523"/>
          </a:xfrm>
          <a:prstGeom prst="rect">
            <a:avLst/>
          </a:prstGeom>
          <a:noFill/>
          <a:ln>
            <a:noFill/>
          </a:ln>
        </p:spPr>
      </p:pic>
      <p:pic>
        <p:nvPicPr>
          <p:cNvPr id="329" name="Google Shape;329;p60"/>
          <p:cNvPicPr preferRelativeResize="0"/>
          <p:nvPr/>
        </p:nvPicPr>
        <p:blipFill>
          <a:blip r:embed="rId6">
            <a:alphaModFix/>
          </a:blip>
          <a:stretch>
            <a:fillRect/>
          </a:stretch>
        </p:blipFill>
        <p:spPr>
          <a:xfrm>
            <a:off x="2451287" y="4882248"/>
            <a:ext cx="2113381" cy="1699523"/>
          </a:xfrm>
          <a:prstGeom prst="rect">
            <a:avLst/>
          </a:prstGeom>
          <a:noFill/>
          <a:ln>
            <a:noFill/>
          </a:ln>
        </p:spPr>
      </p:pic>
      <p:pic>
        <p:nvPicPr>
          <p:cNvPr id="330" name="Google Shape;330;p60"/>
          <p:cNvPicPr preferRelativeResize="0"/>
          <p:nvPr/>
        </p:nvPicPr>
        <p:blipFill>
          <a:blip r:embed="rId7">
            <a:alphaModFix/>
          </a:blip>
          <a:stretch>
            <a:fillRect/>
          </a:stretch>
        </p:blipFill>
        <p:spPr>
          <a:xfrm>
            <a:off x="7121301" y="0"/>
            <a:ext cx="1699520" cy="2494405"/>
          </a:xfrm>
          <a:prstGeom prst="rect">
            <a:avLst/>
          </a:prstGeom>
          <a:noFill/>
          <a:ln>
            <a:noFill/>
          </a:ln>
        </p:spPr>
      </p:pic>
      <p:pic>
        <p:nvPicPr>
          <p:cNvPr id="331" name="Google Shape;331;p60"/>
          <p:cNvPicPr preferRelativeResize="0"/>
          <p:nvPr/>
        </p:nvPicPr>
        <p:blipFill>
          <a:blip r:embed="rId8">
            <a:alphaModFix/>
          </a:blip>
          <a:stretch>
            <a:fillRect/>
          </a:stretch>
        </p:blipFill>
        <p:spPr>
          <a:xfrm>
            <a:off x="323222" y="353417"/>
            <a:ext cx="1699521" cy="2131510"/>
          </a:xfrm>
          <a:prstGeom prst="rect">
            <a:avLst/>
          </a:prstGeom>
          <a:noFill/>
          <a:ln>
            <a:noFill/>
          </a:ln>
        </p:spPr>
      </p:pic>
      <p:pic>
        <p:nvPicPr>
          <p:cNvPr id="332" name="Google Shape;332;p60"/>
          <p:cNvPicPr preferRelativeResize="0"/>
          <p:nvPr/>
        </p:nvPicPr>
        <p:blipFill>
          <a:blip r:embed="rId9">
            <a:alphaModFix/>
          </a:blip>
          <a:stretch>
            <a:fillRect/>
          </a:stretch>
        </p:blipFill>
        <p:spPr>
          <a:xfrm>
            <a:off x="3564939" y="2626556"/>
            <a:ext cx="2421939" cy="1699525"/>
          </a:xfrm>
          <a:prstGeom prst="rect">
            <a:avLst/>
          </a:prstGeom>
          <a:noFill/>
          <a:ln>
            <a:noFill/>
          </a:ln>
        </p:spPr>
      </p:pic>
      <p:pic>
        <p:nvPicPr>
          <p:cNvPr id="333" name="Google Shape;333;p60"/>
          <p:cNvPicPr preferRelativeResize="0"/>
          <p:nvPr/>
        </p:nvPicPr>
        <p:blipFill>
          <a:blip r:embed="rId10">
            <a:alphaModFix/>
          </a:blip>
          <a:stretch>
            <a:fillRect/>
          </a:stretch>
        </p:blipFill>
        <p:spPr>
          <a:xfrm>
            <a:off x="323187" y="4471028"/>
            <a:ext cx="1699521" cy="2386972"/>
          </a:xfrm>
          <a:prstGeom prst="rect">
            <a:avLst/>
          </a:prstGeom>
          <a:noFill/>
          <a:ln>
            <a:noFill/>
          </a:ln>
        </p:spPr>
      </p:pic>
      <p:pic>
        <p:nvPicPr>
          <p:cNvPr id="334" name="Google Shape;334;p60"/>
          <p:cNvPicPr preferRelativeResize="0"/>
          <p:nvPr/>
        </p:nvPicPr>
        <p:blipFill>
          <a:blip r:embed="rId11">
            <a:alphaModFix/>
          </a:blip>
          <a:stretch>
            <a:fillRect/>
          </a:stretch>
        </p:blipFill>
        <p:spPr>
          <a:xfrm>
            <a:off x="7121301" y="4538508"/>
            <a:ext cx="1699523" cy="2252017"/>
          </a:xfrm>
          <a:prstGeom prst="rect">
            <a:avLst/>
          </a:prstGeom>
          <a:noFill/>
          <a:ln>
            <a:noFill/>
          </a:ln>
        </p:spPr>
      </p:pic>
      <p:pic>
        <p:nvPicPr>
          <p:cNvPr id="335" name="Google Shape;335;p60"/>
          <p:cNvPicPr preferRelativeResize="0"/>
          <p:nvPr/>
        </p:nvPicPr>
        <p:blipFill>
          <a:blip r:embed="rId12">
            <a:alphaModFix/>
          </a:blip>
          <a:stretch>
            <a:fillRect/>
          </a:stretch>
        </p:blipFill>
        <p:spPr>
          <a:xfrm>
            <a:off x="3722262" y="51484"/>
            <a:ext cx="1699519" cy="239144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61"/>
          <p:cNvPicPr preferRelativeResize="0"/>
          <p:nvPr/>
        </p:nvPicPr>
        <p:blipFill>
          <a:blip r:embed="rId3">
            <a:alphaModFix/>
          </a:blip>
          <a:stretch>
            <a:fillRect/>
          </a:stretch>
        </p:blipFill>
        <p:spPr>
          <a:xfrm>
            <a:off x="0" y="0"/>
            <a:ext cx="5472684" cy="6858000"/>
          </a:xfrm>
          <a:prstGeom prst="rect">
            <a:avLst/>
          </a:prstGeom>
          <a:noFill/>
          <a:ln>
            <a:noFill/>
          </a:ln>
        </p:spPr>
      </p:pic>
      <p:sp>
        <p:nvSpPr>
          <p:cNvPr id="341" name="Google Shape;341;p61"/>
          <p:cNvSpPr txBox="1"/>
          <p:nvPr/>
        </p:nvSpPr>
        <p:spPr>
          <a:xfrm>
            <a:off x="5472684" y="0"/>
            <a:ext cx="3671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Ava Loren O'Carroll</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pic>
        <p:nvPicPr>
          <p:cNvPr id="342" name="Google Shape;342;p61"/>
          <p:cNvPicPr preferRelativeResize="0"/>
          <p:nvPr/>
        </p:nvPicPr>
        <p:blipFill>
          <a:blip r:embed="rId4">
            <a:alphaModFix/>
          </a:blip>
          <a:stretch>
            <a:fillRect/>
          </a:stretch>
        </p:blipFill>
        <p:spPr>
          <a:xfrm>
            <a:off x="6393975" y="1600200"/>
            <a:ext cx="18288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62"/>
          <p:cNvPicPr preferRelativeResize="0"/>
          <p:nvPr/>
        </p:nvPicPr>
        <p:blipFill>
          <a:blip r:embed="rId3">
            <a:alphaModFix/>
          </a:blip>
          <a:stretch>
            <a:fillRect/>
          </a:stretch>
        </p:blipFill>
        <p:spPr>
          <a:xfrm>
            <a:off x="0" y="0"/>
            <a:ext cx="4876038" cy="6858000"/>
          </a:xfrm>
          <a:prstGeom prst="rect">
            <a:avLst/>
          </a:prstGeom>
          <a:noFill/>
          <a:ln>
            <a:noFill/>
          </a:ln>
        </p:spPr>
      </p:pic>
      <p:sp>
        <p:nvSpPr>
          <p:cNvPr id="348" name="Google Shape;348;p62"/>
          <p:cNvSpPr txBox="1"/>
          <p:nvPr/>
        </p:nvSpPr>
        <p:spPr>
          <a:xfrm>
            <a:off x="4876038" y="0"/>
            <a:ext cx="4268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Marina Saez Vinals</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pic>
        <p:nvPicPr>
          <p:cNvPr id="349" name="Google Shape;349;p62"/>
          <p:cNvPicPr preferRelativeResize="0"/>
          <p:nvPr/>
        </p:nvPicPr>
        <p:blipFill>
          <a:blip r:embed="rId4">
            <a:alphaModFix/>
          </a:blip>
          <a:stretch>
            <a:fillRect/>
          </a:stretch>
        </p:blipFill>
        <p:spPr>
          <a:xfrm>
            <a:off x="6095700" y="1714500"/>
            <a:ext cx="182880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63"/>
          <p:cNvPicPr preferRelativeResize="0"/>
          <p:nvPr/>
        </p:nvPicPr>
        <p:blipFill>
          <a:blip r:embed="rId3">
            <a:alphaModFix/>
          </a:blip>
          <a:stretch>
            <a:fillRect/>
          </a:stretch>
        </p:blipFill>
        <p:spPr>
          <a:xfrm>
            <a:off x="0" y="0"/>
            <a:ext cx="4677156" cy="6858000"/>
          </a:xfrm>
          <a:prstGeom prst="rect">
            <a:avLst/>
          </a:prstGeom>
          <a:noFill/>
          <a:ln>
            <a:noFill/>
          </a:ln>
        </p:spPr>
      </p:pic>
      <p:sp>
        <p:nvSpPr>
          <p:cNvPr id="355" name="Google Shape;355;p63"/>
          <p:cNvSpPr txBox="1"/>
          <p:nvPr/>
        </p:nvSpPr>
        <p:spPr>
          <a:xfrm>
            <a:off x="4677156" y="0"/>
            <a:ext cx="4466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Savanna Rogers</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pic>
        <p:nvPicPr>
          <p:cNvPr id="356" name="Google Shape;356;p63"/>
          <p:cNvPicPr preferRelativeResize="0"/>
          <p:nvPr/>
        </p:nvPicPr>
        <p:blipFill>
          <a:blip r:embed="rId4">
            <a:alphaModFix/>
          </a:blip>
          <a:stretch>
            <a:fillRect/>
          </a:stretch>
        </p:blipFill>
        <p:spPr>
          <a:xfrm>
            <a:off x="5996100" y="1661667"/>
            <a:ext cx="1828800" cy="1828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64"/>
          <p:cNvPicPr preferRelativeResize="0"/>
          <p:nvPr/>
        </p:nvPicPr>
        <p:blipFill>
          <a:blip r:embed="rId3">
            <a:alphaModFix/>
          </a:blip>
          <a:stretch>
            <a:fillRect/>
          </a:stretch>
        </p:blipFill>
        <p:spPr>
          <a:xfrm>
            <a:off x="-9" y="352043"/>
            <a:ext cx="8466666" cy="5667113"/>
          </a:xfrm>
          <a:prstGeom prst="rect">
            <a:avLst/>
          </a:prstGeom>
          <a:noFill/>
          <a:ln>
            <a:noFill/>
          </a:ln>
        </p:spPr>
      </p:pic>
      <p:sp>
        <p:nvSpPr>
          <p:cNvPr id="362" name="Google Shape;362;p6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700">
                <a:solidFill>
                  <a:srgbClr val="FFFFFF"/>
                </a:solidFill>
                <a:latin typeface="Oswald"/>
                <a:ea typeface="Oswald"/>
                <a:cs typeface="Oswald"/>
                <a:sym typeface="Oswald"/>
              </a:rPr>
              <a:t>Leela Dogra</a:t>
            </a:r>
            <a:r>
              <a:rPr lang="en" sz="2700">
                <a:solidFill>
                  <a:srgbClr val="888888"/>
                </a:solidFill>
                <a:latin typeface="Oswald"/>
                <a:ea typeface="Oswald"/>
                <a:cs typeface="Oswald"/>
                <a:sym typeface="Oswald"/>
              </a:rPr>
              <a:t>, watercolour on paper, Fall 2023 at Citadel High</a:t>
            </a:r>
            <a:endParaRPr sz="2700">
              <a:solidFill>
                <a:srgbClr val="888888"/>
              </a:solidFill>
              <a:latin typeface="Oswald"/>
              <a:ea typeface="Oswald"/>
              <a:cs typeface="Oswald"/>
              <a:sym typeface="Oswald"/>
            </a:endParaRPr>
          </a:p>
        </p:txBody>
      </p:sp>
      <p:pic>
        <p:nvPicPr>
          <p:cNvPr id="363" name="Google Shape;363;p64"/>
          <p:cNvPicPr preferRelativeResize="0"/>
          <p:nvPr/>
        </p:nvPicPr>
        <p:blipFill>
          <a:blip r:embed="rId4">
            <a:alphaModFix/>
          </a:blip>
          <a:stretch>
            <a:fillRect/>
          </a:stretch>
        </p:blipFill>
        <p:spPr>
          <a:xfrm>
            <a:off x="7315200" y="5029092"/>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65"/>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Adam Dill</a:t>
            </a:r>
            <a:r>
              <a:rPr lang="en" sz="2600">
                <a:solidFill>
                  <a:srgbClr val="888888"/>
                </a:solidFill>
                <a:latin typeface="Oswald"/>
                <a:ea typeface="Oswald"/>
                <a:cs typeface="Oswald"/>
                <a:sym typeface="Oswald"/>
              </a:rPr>
              <a:t>, watercolour on paper, Fall 2023 at Lockview High</a:t>
            </a:r>
            <a:endParaRPr sz="2600">
              <a:solidFill>
                <a:srgbClr val="888888"/>
              </a:solidFill>
              <a:latin typeface="Oswald"/>
              <a:ea typeface="Oswald"/>
              <a:cs typeface="Oswald"/>
              <a:sym typeface="Oswald"/>
            </a:endParaRPr>
          </a:p>
        </p:txBody>
      </p:sp>
      <p:pic>
        <p:nvPicPr>
          <p:cNvPr id="369" name="Google Shape;369;p65"/>
          <p:cNvPicPr preferRelativeResize="0"/>
          <p:nvPr/>
        </p:nvPicPr>
        <p:blipFill>
          <a:blip r:embed="rId3">
            <a:alphaModFix/>
          </a:blip>
          <a:stretch>
            <a:fillRect/>
          </a:stretch>
        </p:blipFill>
        <p:spPr>
          <a:xfrm>
            <a:off x="-12" y="0"/>
            <a:ext cx="9043671" cy="6349999"/>
          </a:xfrm>
          <a:prstGeom prst="rect">
            <a:avLst/>
          </a:prstGeom>
          <a:noFill/>
          <a:ln>
            <a:noFill/>
          </a:ln>
        </p:spPr>
      </p:pic>
      <p:pic>
        <p:nvPicPr>
          <p:cNvPr id="370" name="Google Shape;370;p65"/>
          <p:cNvPicPr preferRelativeResize="0"/>
          <p:nvPr/>
        </p:nvPicPr>
        <p:blipFill>
          <a:blip r:embed="rId4">
            <a:alphaModFix/>
          </a:blip>
          <a:stretch>
            <a:fillRect/>
          </a:stretch>
        </p:blipFill>
        <p:spPr>
          <a:xfrm>
            <a:off x="7315200" y="5029092"/>
            <a:ext cx="1828800" cy="1828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66"/>
          <p:cNvPicPr preferRelativeResize="0"/>
          <p:nvPr/>
        </p:nvPicPr>
        <p:blipFill>
          <a:blip r:embed="rId3">
            <a:alphaModFix/>
          </a:blip>
          <a:stretch>
            <a:fillRect/>
          </a:stretch>
        </p:blipFill>
        <p:spPr>
          <a:xfrm>
            <a:off x="0" y="0"/>
            <a:ext cx="7956550" cy="6350000"/>
          </a:xfrm>
          <a:prstGeom prst="rect">
            <a:avLst/>
          </a:prstGeom>
          <a:noFill/>
          <a:ln>
            <a:noFill/>
          </a:ln>
        </p:spPr>
      </p:pic>
      <p:sp>
        <p:nvSpPr>
          <p:cNvPr id="376" name="Google Shape;376;p6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Kabir Kumar</a:t>
            </a:r>
            <a:r>
              <a:rPr lang="en" sz="2600">
                <a:solidFill>
                  <a:srgbClr val="888888"/>
                </a:solidFill>
                <a:latin typeface="Oswald"/>
                <a:ea typeface="Oswald"/>
                <a:cs typeface="Oswald"/>
                <a:sym typeface="Oswald"/>
              </a:rPr>
              <a:t>, watercolour on paper, Fall 2023 at Citadel High</a:t>
            </a:r>
            <a:endParaRPr sz="2600">
              <a:solidFill>
                <a:srgbClr val="888888"/>
              </a:solidFill>
              <a:latin typeface="Oswald"/>
              <a:ea typeface="Oswald"/>
              <a:cs typeface="Oswald"/>
              <a:sym typeface="Oswald"/>
            </a:endParaRPr>
          </a:p>
        </p:txBody>
      </p:sp>
      <p:pic>
        <p:nvPicPr>
          <p:cNvPr id="377" name="Google Shape;377;p66"/>
          <p:cNvPicPr preferRelativeResize="0"/>
          <p:nvPr/>
        </p:nvPicPr>
        <p:blipFill>
          <a:blip r:embed="rId4">
            <a:alphaModFix/>
          </a:blip>
          <a:stretch>
            <a:fillRect/>
          </a:stretch>
        </p:blipFill>
        <p:spPr>
          <a:xfrm>
            <a:off x="7315200" y="5029100"/>
            <a:ext cx="1828800" cy="1828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0"/>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Amani Lewis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@amanilewis_</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(Baltimore, 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Mr. StarCity</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aw1-1.fna.fbcdn.net/v/t51.2885-15/sh0.08/e35/p750x750/177690644_1196127857513622_3308806329210606640_n.jpg?tp=1&amp;_nc_ht=instagram.fyaw1-1.fna.fbcdn.net&amp;_nc_cat=106&amp;_nc_ohc=MbN5Z275SdsAX9PhUYT&amp;edm=AABBvjUAAAAA&amp;ccb=7-4&amp;oh=1ef898964de044ee6ea0697bd1efa776&amp;oe=60AB2665&amp;_nc_sid=83d603" id="204" name="Google Shape;204;p40"/>
          <p:cNvPicPr preferRelativeResize="0"/>
          <p:nvPr/>
        </p:nvPicPr>
        <p:blipFill>
          <a:blip r:embed="rId3">
            <a:alphaModFix/>
          </a:blip>
          <a:stretch>
            <a:fillRect/>
          </a:stretch>
        </p:blipFill>
        <p:spPr>
          <a:xfrm>
            <a:off x="0" y="100"/>
            <a:ext cx="5486400"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67"/>
          <p:cNvPicPr preferRelativeResize="0"/>
          <p:nvPr/>
        </p:nvPicPr>
        <p:blipFill>
          <a:blip r:embed="rId3">
            <a:alphaModFix/>
          </a:blip>
          <a:stretch>
            <a:fillRect/>
          </a:stretch>
        </p:blipFill>
        <p:spPr>
          <a:xfrm>
            <a:off x="0" y="0"/>
            <a:ext cx="4882896" cy="6858000"/>
          </a:xfrm>
          <a:prstGeom prst="rect">
            <a:avLst/>
          </a:prstGeom>
          <a:noFill/>
          <a:ln>
            <a:noFill/>
          </a:ln>
        </p:spPr>
      </p:pic>
      <p:sp>
        <p:nvSpPr>
          <p:cNvPr id="383" name="Google Shape;383;p67"/>
          <p:cNvSpPr txBox="1"/>
          <p:nvPr/>
        </p:nvSpPr>
        <p:spPr>
          <a:xfrm>
            <a:off x="4882896" y="0"/>
            <a:ext cx="4261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Gaelle Bousquet</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pic>
        <p:nvPicPr>
          <p:cNvPr id="384" name="Google Shape;384;p67"/>
          <p:cNvPicPr preferRelativeResize="0"/>
          <p:nvPr/>
        </p:nvPicPr>
        <p:blipFill>
          <a:blip r:embed="rId4">
            <a:alphaModFix/>
          </a:blip>
          <a:stretch>
            <a:fillRect/>
          </a:stretch>
        </p:blipFill>
        <p:spPr>
          <a:xfrm>
            <a:off x="6099100" y="1714500"/>
            <a:ext cx="1828800" cy="182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id="389" name="Google Shape;389;p68"/>
          <p:cNvPicPr preferRelativeResize="0"/>
          <p:nvPr/>
        </p:nvPicPr>
        <p:blipFill>
          <a:blip r:embed="rId3">
            <a:alphaModFix/>
          </a:blip>
          <a:stretch>
            <a:fillRect/>
          </a:stretch>
        </p:blipFill>
        <p:spPr>
          <a:xfrm>
            <a:off x="0" y="0"/>
            <a:ext cx="7886700" cy="6350000"/>
          </a:xfrm>
          <a:prstGeom prst="rect">
            <a:avLst/>
          </a:prstGeom>
          <a:noFill/>
          <a:ln>
            <a:noFill/>
          </a:ln>
        </p:spPr>
      </p:pic>
      <p:sp>
        <p:nvSpPr>
          <p:cNvPr id="390" name="Google Shape;390;p6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700">
                <a:solidFill>
                  <a:srgbClr val="FFFFFF"/>
                </a:solidFill>
                <a:latin typeface="Oswald"/>
                <a:ea typeface="Oswald"/>
                <a:cs typeface="Oswald"/>
                <a:sym typeface="Oswald"/>
              </a:rPr>
              <a:t>Arianna Brill</a:t>
            </a:r>
            <a:r>
              <a:rPr lang="en" sz="2700">
                <a:solidFill>
                  <a:srgbClr val="888888"/>
                </a:solidFill>
                <a:latin typeface="Oswald"/>
                <a:ea typeface="Oswald"/>
                <a:cs typeface="Oswald"/>
                <a:sym typeface="Oswald"/>
              </a:rPr>
              <a:t>, watercolour on paper, Fall 2023 at Citadel High</a:t>
            </a:r>
            <a:endParaRPr sz="2700">
              <a:solidFill>
                <a:srgbClr val="888888"/>
              </a:solidFill>
              <a:latin typeface="Oswald"/>
              <a:ea typeface="Oswald"/>
              <a:cs typeface="Oswald"/>
              <a:sym typeface="Oswald"/>
            </a:endParaRPr>
          </a:p>
        </p:txBody>
      </p:sp>
      <p:pic>
        <p:nvPicPr>
          <p:cNvPr id="391" name="Google Shape;391;p68"/>
          <p:cNvPicPr preferRelativeResize="0"/>
          <p:nvPr/>
        </p:nvPicPr>
        <p:blipFill>
          <a:blip r:embed="rId4">
            <a:alphaModFix/>
          </a:blip>
          <a:stretch>
            <a:fillRect/>
          </a:stretch>
        </p:blipFill>
        <p:spPr>
          <a:xfrm>
            <a:off x="7315200" y="5029192"/>
            <a:ext cx="1828800" cy="1828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69"/>
          <p:cNvPicPr preferRelativeResize="0"/>
          <p:nvPr/>
        </p:nvPicPr>
        <p:blipFill>
          <a:blip r:embed="rId3">
            <a:alphaModFix/>
          </a:blip>
          <a:stretch>
            <a:fillRect/>
          </a:stretch>
        </p:blipFill>
        <p:spPr>
          <a:xfrm>
            <a:off x="0" y="0"/>
            <a:ext cx="5116068" cy="6858000"/>
          </a:xfrm>
          <a:prstGeom prst="rect">
            <a:avLst/>
          </a:prstGeom>
          <a:noFill/>
          <a:ln>
            <a:noFill/>
          </a:ln>
        </p:spPr>
      </p:pic>
      <p:sp>
        <p:nvSpPr>
          <p:cNvPr id="397" name="Google Shape;397;p69"/>
          <p:cNvSpPr txBox="1"/>
          <p:nvPr/>
        </p:nvSpPr>
        <p:spPr>
          <a:xfrm>
            <a:off x="5116068" y="0"/>
            <a:ext cx="402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Mya Honey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pic>
        <p:nvPicPr>
          <p:cNvPr id="398" name="Google Shape;398;p69"/>
          <p:cNvPicPr preferRelativeResize="0"/>
          <p:nvPr/>
        </p:nvPicPr>
        <p:blipFill>
          <a:blip r:embed="rId4">
            <a:alphaModFix/>
          </a:blip>
          <a:stretch>
            <a:fillRect/>
          </a:stretch>
        </p:blipFill>
        <p:spPr>
          <a:xfrm>
            <a:off x="6215575" y="1600200"/>
            <a:ext cx="1828800" cy="1828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70"/>
          <p:cNvSpPr txBox="1"/>
          <p:nvPr/>
        </p:nvSpPr>
        <p:spPr>
          <a:xfrm>
            <a:off x="5173650" y="0"/>
            <a:ext cx="397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Ella MacKinnon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pic>
        <p:nvPicPr>
          <p:cNvPr id="404" name="Google Shape;404;p70"/>
          <p:cNvPicPr preferRelativeResize="0"/>
          <p:nvPr/>
        </p:nvPicPr>
        <p:blipFill>
          <a:blip r:embed="rId3">
            <a:alphaModFix/>
          </a:blip>
          <a:stretch>
            <a:fillRect/>
          </a:stretch>
        </p:blipFill>
        <p:spPr>
          <a:xfrm>
            <a:off x="0" y="0"/>
            <a:ext cx="5173649" cy="6857999"/>
          </a:xfrm>
          <a:prstGeom prst="rect">
            <a:avLst/>
          </a:prstGeom>
          <a:noFill/>
          <a:ln>
            <a:noFill/>
          </a:ln>
        </p:spPr>
      </p:pic>
      <p:pic>
        <p:nvPicPr>
          <p:cNvPr id="405" name="Google Shape;405;p70"/>
          <p:cNvPicPr preferRelativeResize="0"/>
          <p:nvPr/>
        </p:nvPicPr>
        <p:blipFill>
          <a:blip r:embed="rId4">
            <a:alphaModFix/>
          </a:blip>
          <a:stretch>
            <a:fillRect/>
          </a:stretch>
        </p:blipFill>
        <p:spPr>
          <a:xfrm>
            <a:off x="6244500" y="1600192"/>
            <a:ext cx="1828800" cy="1828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p71"/>
          <p:cNvPicPr preferRelativeResize="0"/>
          <p:nvPr/>
        </p:nvPicPr>
        <p:blipFill>
          <a:blip r:embed="rId3">
            <a:alphaModFix/>
          </a:blip>
          <a:stretch>
            <a:fillRect/>
          </a:stretch>
        </p:blipFill>
        <p:spPr>
          <a:xfrm>
            <a:off x="6690287" y="2626556"/>
            <a:ext cx="2130523" cy="1699523"/>
          </a:xfrm>
          <a:prstGeom prst="rect">
            <a:avLst/>
          </a:prstGeom>
          <a:noFill/>
          <a:ln>
            <a:noFill/>
          </a:ln>
        </p:spPr>
      </p:pic>
      <p:pic>
        <p:nvPicPr>
          <p:cNvPr id="411" name="Google Shape;411;p71"/>
          <p:cNvPicPr preferRelativeResize="0"/>
          <p:nvPr/>
        </p:nvPicPr>
        <p:blipFill>
          <a:blip r:embed="rId4">
            <a:alphaModFix/>
          </a:blip>
          <a:stretch>
            <a:fillRect/>
          </a:stretch>
        </p:blipFill>
        <p:spPr>
          <a:xfrm>
            <a:off x="4993224" y="4524406"/>
            <a:ext cx="1699520" cy="2280220"/>
          </a:xfrm>
          <a:prstGeom prst="rect">
            <a:avLst/>
          </a:prstGeom>
          <a:noFill/>
          <a:ln>
            <a:noFill/>
          </a:ln>
        </p:spPr>
      </p:pic>
      <p:pic>
        <p:nvPicPr>
          <p:cNvPr id="412" name="Google Shape;412;p71"/>
          <p:cNvPicPr preferRelativeResize="0"/>
          <p:nvPr/>
        </p:nvPicPr>
        <p:blipFill>
          <a:blip r:embed="rId5">
            <a:alphaModFix/>
          </a:blip>
          <a:stretch>
            <a:fillRect/>
          </a:stretch>
        </p:blipFill>
        <p:spPr>
          <a:xfrm>
            <a:off x="323214" y="2626550"/>
            <a:ext cx="2538317" cy="1699523"/>
          </a:xfrm>
          <a:prstGeom prst="rect">
            <a:avLst/>
          </a:prstGeom>
          <a:noFill/>
          <a:ln>
            <a:noFill/>
          </a:ln>
        </p:spPr>
      </p:pic>
      <p:pic>
        <p:nvPicPr>
          <p:cNvPr id="413" name="Google Shape;413;p71"/>
          <p:cNvPicPr preferRelativeResize="0"/>
          <p:nvPr/>
        </p:nvPicPr>
        <p:blipFill>
          <a:blip r:embed="rId6">
            <a:alphaModFix/>
          </a:blip>
          <a:stretch>
            <a:fillRect/>
          </a:stretch>
        </p:blipFill>
        <p:spPr>
          <a:xfrm>
            <a:off x="2451287" y="4882248"/>
            <a:ext cx="2113381" cy="1699523"/>
          </a:xfrm>
          <a:prstGeom prst="rect">
            <a:avLst/>
          </a:prstGeom>
          <a:noFill/>
          <a:ln>
            <a:noFill/>
          </a:ln>
        </p:spPr>
      </p:pic>
      <p:pic>
        <p:nvPicPr>
          <p:cNvPr id="414" name="Google Shape;414;p71"/>
          <p:cNvPicPr preferRelativeResize="0"/>
          <p:nvPr/>
        </p:nvPicPr>
        <p:blipFill>
          <a:blip r:embed="rId7">
            <a:alphaModFix/>
          </a:blip>
          <a:stretch>
            <a:fillRect/>
          </a:stretch>
        </p:blipFill>
        <p:spPr>
          <a:xfrm>
            <a:off x="7121301" y="0"/>
            <a:ext cx="1699520" cy="2494405"/>
          </a:xfrm>
          <a:prstGeom prst="rect">
            <a:avLst/>
          </a:prstGeom>
          <a:noFill/>
          <a:ln>
            <a:noFill/>
          </a:ln>
        </p:spPr>
      </p:pic>
      <p:pic>
        <p:nvPicPr>
          <p:cNvPr id="415" name="Google Shape;415;p71"/>
          <p:cNvPicPr preferRelativeResize="0"/>
          <p:nvPr/>
        </p:nvPicPr>
        <p:blipFill>
          <a:blip r:embed="rId8">
            <a:alphaModFix/>
          </a:blip>
          <a:stretch>
            <a:fillRect/>
          </a:stretch>
        </p:blipFill>
        <p:spPr>
          <a:xfrm>
            <a:off x="323222" y="353417"/>
            <a:ext cx="1699521" cy="2131510"/>
          </a:xfrm>
          <a:prstGeom prst="rect">
            <a:avLst/>
          </a:prstGeom>
          <a:noFill/>
          <a:ln>
            <a:noFill/>
          </a:ln>
        </p:spPr>
      </p:pic>
      <p:pic>
        <p:nvPicPr>
          <p:cNvPr id="416" name="Google Shape;416;p71"/>
          <p:cNvPicPr preferRelativeResize="0"/>
          <p:nvPr/>
        </p:nvPicPr>
        <p:blipFill>
          <a:blip r:embed="rId9">
            <a:alphaModFix/>
          </a:blip>
          <a:stretch>
            <a:fillRect/>
          </a:stretch>
        </p:blipFill>
        <p:spPr>
          <a:xfrm>
            <a:off x="3564939" y="2626556"/>
            <a:ext cx="2421939" cy="1699525"/>
          </a:xfrm>
          <a:prstGeom prst="rect">
            <a:avLst/>
          </a:prstGeom>
          <a:noFill/>
          <a:ln>
            <a:noFill/>
          </a:ln>
        </p:spPr>
      </p:pic>
      <p:pic>
        <p:nvPicPr>
          <p:cNvPr id="417" name="Google Shape;417;p71"/>
          <p:cNvPicPr preferRelativeResize="0"/>
          <p:nvPr/>
        </p:nvPicPr>
        <p:blipFill>
          <a:blip r:embed="rId10">
            <a:alphaModFix/>
          </a:blip>
          <a:stretch>
            <a:fillRect/>
          </a:stretch>
        </p:blipFill>
        <p:spPr>
          <a:xfrm>
            <a:off x="323187" y="4471028"/>
            <a:ext cx="1699521" cy="2386972"/>
          </a:xfrm>
          <a:prstGeom prst="rect">
            <a:avLst/>
          </a:prstGeom>
          <a:noFill/>
          <a:ln>
            <a:noFill/>
          </a:ln>
        </p:spPr>
      </p:pic>
      <p:pic>
        <p:nvPicPr>
          <p:cNvPr id="418" name="Google Shape;418;p71"/>
          <p:cNvPicPr preferRelativeResize="0"/>
          <p:nvPr/>
        </p:nvPicPr>
        <p:blipFill>
          <a:blip r:embed="rId11">
            <a:alphaModFix/>
          </a:blip>
          <a:stretch>
            <a:fillRect/>
          </a:stretch>
        </p:blipFill>
        <p:spPr>
          <a:xfrm>
            <a:off x="7121301" y="4538508"/>
            <a:ext cx="1699523" cy="2252017"/>
          </a:xfrm>
          <a:prstGeom prst="rect">
            <a:avLst/>
          </a:prstGeom>
          <a:noFill/>
          <a:ln>
            <a:noFill/>
          </a:ln>
        </p:spPr>
      </p:pic>
      <p:pic>
        <p:nvPicPr>
          <p:cNvPr id="419" name="Google Shape;419;p71"/>
          <p:cNvPicPr preferRelativeResize="0"/>
          <p:nvPr/>
        </p:nvPicPr>
        <p:blipFill>
          <a:blip r:embed="rId12">
            <a:alphaModFix/>
          </a:blip>
          <a:stretch>
            <a:fillRect/>
          </a:stretch>
        </p:blipFill>
        <p:spPr>
          <a:xfrm>
            <a:off x="3722262" y="51484"/>
            <a:ext cx="1699519" cy="239144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73"/>
          <p:cNvPicPr preferRelativeResize="0"/>
          <p:nvPr/>
        </p:nvPicPr>
        <p:blipFill>
          <a:blip r:embed="rId3">
            <a:alphaModFix/>
          </a:blip>
          <a:stretch>
            <a:fillRect/>
          </a:stretch>
        </p:blipFill>
        <p:spPr>
          <a:xfrm>
            <a:off x="-2575" y="2387146"/>
            <a:ext cx="1828800" cy="2368913"/>
          </a:xfrm>
          <a:prstGeom prst="rect">
            <a:avLst/>
          </a:prstGeom>
          <a:noFill/>
          <a:ln>
            <a:noFill/>
          </a:ln>
        </p:spPr>
      </p:pic>
      <p:pic>
        <p:nvPicPr>
          <p:cNvPr id="429" name="Google Shape;429;p73"/>
          <p:cNvPicPr preferRelativeResize="0"/>
          <p:nvPr/>
        </p:nvPicPr>
        <p:blipFill>
          <a:blip r:embed="rId4">
            <a:alphaModFix/>
          </a:blip>
          <a:stretch>
            <a:fillRect/>
          </a:stretch>
        </p:blipFill>
        <p:spPr>
          <a:xfrm>
            <a:off x="3178604" y="10583"/>
            <a:ext cx="1828800" cy="2462478"/>
          </a:xfrm>
          <a:prstGeom prst="rect">
            <a:avLst/>
          </a:prstGeom>
          <a:noFill/>
          <a:ln>
            <a:noFill/>
          </a:ln>
        </p:spPr>
      </p:pic>
      <p:pic>
        <p:nvPicPr>
          <p:cNvPr id="430" name="Google Shape;430;p73"/>
          <p:cNvPicPr preferRelativeResize="0"/>
          <p:nvPr/>
        </p:nvPicPr>
        <p:blipFill>
          <a:blip r:embed="rId5">
            <a:alphaModFix/>
          </a:blip>
          <a:stretch>
            <a:fillRect/>
          </a:stretch>
        </p:blipFill>
        <p:spPr>
          <a:xfrm>
            <a:off x="5825504" y="327428"/>
            <a:ext cx="3320529" cy="1828800"/>
          </a:xfrm>
          <a:prstGeom prst="rect">
            <a:avLst/>
          </a:prstGeom>
          <a:noFill/>
          <a:ln>
            <a:noFill/>
          </a:ln>
        </p:spPr>
      </p:pic>
      <p:pic>
        <p:nvPicPr>
          <p:cNvPr id="431" name="Google Shape;431;p73"/>
          <p:cNvPicPr preferRelativeResize="0"/>
          <p:nvPr/>
        </p:nvPicPr>
        <p:blipFill>
          <a:blip r:embed="rId6">
            <a:alphaModFix/>
          </a:blip>
          <a:stretch>
            <a:fillRect/>
          </a:stretch>
        </p:blipFill>
        <p:spPr>
          <a:xfrm>
            <a:off x="6730263" y="5008242"/>
            <a:ext cx="2411169" cy="1828800"/>
          </a:xfrm>
          <a:prstGeom prst="rect">
            <a:avLst/>
          </a:prstGeom>
          <a:noFill/>
          <a:ln>
            <a:noFill/>
          </a:ln>
        </p:spPr>
      </p:pic>
      <p:pic>
        <p:nvPicPr>
          <p:cNvPr id="432" name="Google Shape;432;p73"/>
          <p:cNvPicPr preferRelativeResize="0"/>
          <p:nvPr/>
        </p:nvPicPr>
        <p:blipFill>
          <a:blip r:embed="rId7">
            <a:alphaModFix/>
          </a:blip>
          <a:stretch>
            <a:fillRect/>
          </a:stretch>
        </p:blipFill>
        <p:spPr>
          <a:xfrm>
            <a:off x="2020347" y="2657208"/>
            <a:ext cx="2424346" cy="1828798"/>
          </a:xfrm>
          <a:prstGeom prst="rect">
            <a:avLst/>
          </a:prstGeom>
          <a:noFill/>
          <a:ln>
            <a:noFill/>
          </a:ln>
        </p:spPr>
      </p:pic>
      <p:pic>
        <p:nvPicPr>
          <p:cNvPr id="433" name="Google Shape;433;p73"/>
          <p:cNvPicPr preferRelativeResize="0"/>
          <p:nvPr/>
        </p:nvPicPr>
        <p:blipFill>
          <a:blip r:embed="rId8">
            <a:alphaModFix/>
          </a:blip>
          <a:stretch>
            <a:fillRect/>
          </a:stretch>
        </p:blipFill>
        <p:spPr>
          <a:xfrm>
            <a:off x="4638815" y="2657216"/>
            <a:ext cx="2494064" cy="1828800"/>
          </a:xfrm>
          <a:prstGeom prst="rect">
            <a:avLst/>
          </a:prstGeom>
          <a:noFill/>
          <a:ln>
            <a:noFill/>
          </a:ln>
        </p:spPr>
      </p:pic>
      <p:pic>
        <p:nvPicPr>
          <p:cNvPr id="434" name="Google Shape;434;p73"/>
          <p:cNvPicPr preferRelativeResize="0"/>
          <p:nvPr/>
        </p:nvPicPr>
        <p:blipFill>
          <a:blip r:embed="rId9">
            <a:alphaModFix/>
          </a:blip>
          <a:stretch>
            <a:fillRect/>
          </a:stretch>
        </p:blipFill>
        <p:spPr>
          <a:xfrm>
            <a:off x="-11800" y="5008242"/>
            <a:ext cx="2429614" cy="1828800"/>
          </a:xfrm>
          <a:prstGeom prst="rect">
            <a:avLst/>
          </a:prstGeom>
          <a:noFill/>
          <a:ln>
            <a:noFill/>
          </a:ln>
        </p:spPr>
      </p:pic>
      <p:pic>
        <p:nvPicPr>
          <p:cNvPr id="435" name="Google Shape;435;p73"/>
          <p:cNvPicPr preferRelativeResize="0"/>
          <p:nvPr/>
        </p:nvPicPr>
        <p:blipFill>
          <a:blip r:embed="rId10">
            <a:alphaModFix/>
          </a:blip>
          <a:stretch>
            <a:fillRect/>
          </a:stretch>
        </p:blipFill>
        <p:spPr>
          <a:xfrm>
            <a:off x="7327000" y="2324696"/>
            <a:ext cx="1828800" cy="2493818"/>
          </a:xfrm>
          <a:prstGeom prst="rect">
            <a:avLst/>
          </a:prstGeom>
          <a:noFill/>
          <a:ln>
            <a:noFill/>
          </a:ln>
        </p:spPr>
      </p:pic>
      <p:pic>
        <p:nvPicPr>
          <p:cNvPr id="436" name="Google Shape;436;p73"/>
          <p:cNvPicPr preferRelativeResize="0"/>
          <p:nvPr/>
        </p:nvPicPr>
        <p:blipFill>
          <a:blip r:embed="rId11">
            <a:alphaModFix/>
          </a:blip>
          <a:stretch>
            <a:fillRect/>
          </a:stretch>
        </p:blipFill>
        <p:spPr>
          <a:xfrm>
            <a:off x="3409299" y="5008242"/>
            <a:ext cx="2329479" cy="1828800"/>
          </a:xfrm>
          <a:prstGeom prst="rect">
            <a:avLst/>
          </a:prstGeom>
          <a:noFill/>
          <a:ln>
            <a:noFill/>
          </a:ln>
        </p:spPr>
      </p:pic>
      <p:pic>
        <p:nvPicPr>
          <p:cNvPr id="437" name="Google Shape;437;p73"/>
          <p:cNvPicPr preferRelativeResize="0"/>
          <p:nvPr/>
        </p:nvPicPr>
        <p:blipFill>
          <a:blip r:embed="rId12">
            <a:alphaModFix/>
          </a:blip>
          <a:stretch>
            <a:fillRect/>
          </a:stretch>
        </p:blipFill>
        <p:spPr>
          <a:xfrm>
            <a:off x="2038" y="327421"/>
            <a:ext cx="2358467" cy="1828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74"/>
          <p:cNvPicPr preferRelativeResize="0"/>
          <p:nvPr/>
        </p:nvPicPr>
        <p:blipFill>
          <a:blip r:embed="rId3">
            <a:alphaModFix/>
          </a:blip>
          <a:stretch>
            <a:fillRect/>
          </a:stretch>
        </p:blipFill>
        <p:spPr>
          <a:xfrm>
            <a:off x="0" y="0"/>
            <a:ext cx="8185150" cy="6350000"/>
          </a:xfrm>
          <a:prstGeom prst="rect">
            <a:avLst/>
          </a:prstGeom>
          <a:noFill/>
          <a:ln>
            <a:noFill/>
          </a:ln>
        </p:spPr>
      </p:pic>
      <p:sp>
        <p:nvSpPr>
          <p:cNvPr id="443" name="Google Shape;443;p7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Libby Rourke</a:t>
            </a:r>
            <a:r>
              <a:rPr lang="en" sz="2600">
                <a:solidFill>
                  <a:srgbClr val="888888"/>
                </a:solidFill>
                <a:latin typeface="Oswald"/>
                <a:ea typeface="Oswald"/>
                <a:cs typeface="Oswald"/>
                <a:sym typeface="Oswald"/>
              </a:rPr>
              <a:t>, watercolour on paper, Fall 2023 at Citadel High</a:t>
            </a:r>
            <a:endParaRPr sz="2600">
              <a:solidFill>
                <a:srgbClr val="888888"/>
              </a:solidFill>
              <a:latin typeface="Oswald"/>
              <a:ea typeface="Oswald"/>
              <a:cs typeface="Oswald"/>
              <a:sym typeface="Oswald"/>
            </a:endParaRPr>
          </a:p>
        </p:txBody>
      </p:sp>
      <p:pic>
        <p:nvPicPr>
          <p:cNvPr id="444" name="Google Shape;444;p74"/>
          <p:cNvPicPr preferRelativeResize="0"/>
          <p:nvPr/>
        </p:nvPicPr>
        <p:blipFill>
          <a:blip r:embed="rId4">
            <a:alphaModFix/>
          </a:blip>
          <a:stretch>
            <a:fillRect/>
          </a:stretch>
        </p:blipFill>
        <p:spPr>
          <a:xfrm>
            <a:off x="7315200" y="5029100"/>
            <a:ext cx="1828800" cy="1828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75"/>
          <p:cNvPicPr preferRelativeResize="0"/>
          <p:nvPr/>
        </p:nvPicPr>
        <p:blipFill>
          <a:blip r:embed="rId3">
            <a:alphaModFix/>
          </a:blip>
          <a:stretch>
            <a:fillRect/>
          </a:stretch>
        </p:blipFill>
        <p:spPr>
          <a:xfrm>
            <a:off x="0" y="0"/>
            <a:ext cx="5088636" cy="6858000"/>
          </a:xfrm>
          <a:prstGeom prst="rect">
            <a:avLst/>
          </a:prstGeom>
          <a:noFill/>
          <a:ln>
            <a:noFill/>
          </a:ln>
        </p:spPr>
      </p:pic>
      <p:sp>
        <p:nvSpPr>
          <p:cNvPr id="450" name="Google Shape;450;p75"/>
          <p:cNvSpPr txBox="1"/>
          <p:nvPr/>
        </p:nvSpPr>
        <p:spPr>
          <a:xfrm>
            <a:off x="5088636" y="0"/>
            <a:ext cx="4055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Ash Harpell</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pic>
        <p:nvPicPr>
          <p:cNvPr id="451" name="Google Shape;451;p75"/>
          <p:cNvPicPr preferRelativeResize="0"/>
          <p:nvPr/>
        </p:nvPicPr>
        <p:blipFill>
          <a:blip r:embed="rId4">
            <a:alphaModFix/>
          </a:blip>
          <a:stretch>
            <a:fillRect/>
          </a:stretch>
        </p:blipFill>
        <p:spPr>
          <a:xfrm>
            <a:off x="6201925" y="1651067"/>
            <a:ext cx="1828800" cy="1828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pic>
        <p:nvPicPr>
          <p:cNvPr id="456" name="Google Shape;456;p76"/>
          <p:cNvPicPr preferRelativeResize="0"/>
          <p:nvPr/>
        </p:nvPicPr>
        <p:blipFill>
          <a:blip r:embed="rId3">
            <a:alphaModFix/>
          </a:blip>
          <a:stretch>
            <a:fillRect/>
          </a:stretch>
        </p:blipFill>
        <p:spPr>
          <a:xfrm>
            <a:off x="-9" y="833294"/>
            <a:ext cx="8466669" cy="4662263"/>
          </a:xfrm>
          <a:prstGeom prst="rect">
            <a:avLst/>
          </a:prstGeom>
          <a:noFill/>
          <a:ln>
            <a:noFill/>
          </a:ln>
        </p:spPr>
      </p:pic>
      <p:sp>
        <p:nvSpPr>
          <p:cNvPr id="457" name="Google Shape;457;p76"/>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Sam Price</a:t>
            </a:r>
            <a:r>
              <a:rPr lang="en" sz="3000">
                <a:solidFill>
                  <a:srgbClr val="888888"/>
                </a:solidFill>
                <a:latin typeface="Oswald"/>
                <a:ea typeface="Oswald"/>
                <a:cs typeface="Oswald"/>
                <a:sym typeface="Oswald"/>
              </a:rPr>
              <a:t>, watercolour on paper, Fall 2023 at Citadel High</a:t>
            </a:r>
            <a:endParaRPr sz="3000">
              <a:solidFill>
                <a:srgbClr val="888888"/>
              </a:solidFill>
              <a:latin typeface="Oswald"/>
              <a:ea typeface="Oswald"/>
              <a:cs typeface="Oswald"/>
              <a:sym typeface="Oswald"/>
            </a:endParaRPr>
          </a:p>
        </p:txBody>
      </p:sp>
      <p:pic>
        <p:nvPicPr>
          <p:cNvPr id="458" name="Google Shape;458;p76"/>
          <p:cNvPicPr preferRelativeResize="0"/>
          <p:nvPr/>
        </p:nvPicPr>
        <p:blipFill>
          <a:blip r:embed="rId4">
            <a:alphaModFix/>
          </a:blip>
          <a:stretch>
            <a:fillRect/>
          </a:stretch>
        </p:blipFill>
        <p:spPr>
          <a:xfrm>
            <a:off x="7315200" y="0"/>
            <a:ext cx="1828800" cy="182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41"/>
          <p:cNvSpPr txBox="1"/>
          <p:nvPr/>
        </p:nvSpPr>
        <p:spPr>
          <a:xfrm>
            <a:off x="0" y="5230375"/>
            <a:ext cx="9144000" cy="1627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Norval Morrisseau</a:t>
            </a:r>
            <a:r>
              <a:rPr i="1" lang="en" sz="2400">
                <a:solidFill>
                  <a:srgbClr val="B7B7B7"/>
                </a:solidFill>
                <a:latin typeface="Cabin"/>
                <a:ea typeface="Cabin"/>
                <a:cs typeface="Cabin"/>
                <a:sym typeface="Cabin"/>
              </a:rPr>
              <a:t>,</a:t>
            </a:r>
            <a:r>
              <a:rPr b="1" i="1" lang="en" sz="2400">
                <a:solidFill>
                  <a:srgbClr val="FFFFFF"/>
                </a:solidFill>
                <a:latin typeface="Cabin"/>
                <a:ea typeface="Cabin"/>
                <a:cs typeface="Cabin"/>
                <a:sym typeface="Cabin"/>
              </a:rPr>
              <a:t> Untitled (Moose with Birds)</a:t>
            </a:r>
            <a:r>
              <a:rPr i="1" lang="en" sz="2400">
                <a:solidFill>
                  <a:srgbClr val="B7B7B7"/>
                </a:solidFill>
                <a:latin typeface="Cabin"/>
                <a:ea typeface="Cabin"/>
                <a:cs typeface="Cabin"/>
                <a:sym typeface="Cabin"/>
              </a:rPr>
              <a:t>, c. 1976.</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Acrylic on canvas, 92 x 156 cm.</a:t>
            </a:r>
            <a:endParaRPr i="1" sz="2400">
              <a:solidFill>
                <a:srgbClr val="B7B7B7"/>
              </a:solidFill>
              <a:latin typeface="Cabin"/>
              <a:ea typeface="Cabin"/>
              <a:cs typeface="Cabin"/>
              <a:sym typeface="Cabin"/>
            </a:endParaRPr>
          </a:p>
        </p:txBody>
      </p:sp>
      <p:pic>
        <p:nvPicPr>
          <p:cNvPr descr="Image from https://instagram.fyaw1-1.fna.fbcdn.net/v/t51.2885-15/sh0.08/e35/s750x750/92357386_1483338348504333_7883904184560705428_n.jpg?_nc_ht=instagram.fyaw1-1.fna.fbcdn.net&amp;_nc_cat=109&amp;_nc_ohc=Gnmh1_RDFXkAX_VJmFr&amp;oh=9cd9eefa7a0172d6bdd9a7e372c6f900&amp;oe=5EBB6C35" id="210" name="Google Shape;210;p41"/>
          <p:cNvPicPr preferRelativeResize="0"/>
          <p:nvPr/>
        </p:nvPicPr>
        <p:blipFill>
          <a:blip r:embed="rId3">
            <a:alphaModFix/>
          </a:blip>
          <a:stretch>
            <a:fillRect/>
          </a:stretch>
        </p:blipFill>
        <p:spPr>
          <a:xfrm>
            <a:off x="0" y="0"/>
            <a:ext cx="9144000" cy="523036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77"/>
          <p:cNvPicPr preferRelativeResize="0"/>
          <p:nvPr/>
        </p:nvPicPr>
        <p:blipFill>
          <a:blip r:embed="rId3">
            <a:alphaModFix/>
          </a:blip>
          <a:stretch>
            <a:fillRect/>
          </a:stretch>
        </p:blipFill>
        <p:spPr>
          <a:xfrm>
            <a:off x="0" y="0"/>
            <a:ext cx="5294376" cy="6858000"/>
          </a:xfrm>
          <a:prstGeom prst="rect">
            <a:avLst/>
          </a:prstGeom>
          <a:noFill/>
          <a:ln>
            <a:noFill/>
          </a:ln>
        </p:spPr>
      </p:pic>
      <p:sp>
        <p:nvSpPr>
          <p:cNvPr id="464" name="Google Shape;464;p77"/>
          <p:cNvSpPr txBox="1"/>
          <p:nvPr/>
        </p:nvSpPr>
        <p:spPr>
          <a:xfrm>
            <a:off x="5294376" y="0"/>
            <a:ext cx="3849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Quincey Johnston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l">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pic>
        <p:nvPicPr>
          <p:cNvPr id="465" name="Google Shape;465;p77"/>
          <p:cNvPicPr preferRelativeResize="0"/>
          <p:nvPr/>
        </p:nvPicPr>
        <p:blipFill>
          <a:blip r:embed="rId4">
            <a:alphaModFix/>
          </a:blip>
          <a:stretch>
            <a:fillRect/>
          </a:stretch>
        </p:blipFill>
        <p:spPr>
          <a:xfrm>
            <a:off x="6304775" y="1676392"/>
            <a:ext cx="1828800" cy="1828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78"/>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Jazmin Faulkener</a:t>
            </a:r>
            <a:r>
              <a:rPr lang="en" sz="2400">
                <a:solidFill>
                  <a:srgbClr val="888888"/>
                </a:solidFill>
                <a:latin typeface="Oswald"/>
                <a:ea typeface="Oswald"/>
                <a:cs typeface="Oswald"/>
                <a:sym typeface="Oswald"/>
              </a:rPr>
              <a:t>, watercolour on paper, Fall 2023 at Lockview High</a:t>
            </a:r>
            <a:endParaRPr sz="2400">
              <a:solidFill>
                <a:srgbClr val="888888"/>
              </a:solidFill>
              <a:latin typeface="Oswald"/>
              <a:ea typeface="Oswald"/>
              <a:cs typeface="Oswald"/>
              <a:sym typeface="Oswald"/>
            </a:endParaRPr>
          </a:p>
        </p:txBody>
      </p:sp>
      <p:pic>
        <p:nvPicPr>
          <p:cNvPr id="471" name="Google Shape;471;p78"/>
          <p:cNvPicPr preferRelativeResize="0"/>
          <p:nvPr/>
        </p:nvPicPr>
        <p:blipFill>
          <a:blip r:embed="rId3">
            <a:alphaModFix/>
          </a:blip>
          <a:stretch>
            <a:fillRect/>
          </a:stretch>
        </p:blipFill>
        <p:spPr>
          <a:xfrm>
            <a:off x="0" y="0"/>
            <a:ext cx="8411894" cy="6350002"/>
          </a:xfrm>
          <a:prstGeom prst="rect">
            <a:avLst/>
          </a:prstGeom>
          <a:noFill/>
          <a:ln>
            <a:noFill/>
          </a:ln>
        </p:spPr>
      </p:pic>
      <p:pic>
        <p:nvPicPr>
          <p:cNvPr id="472" name="Google Shape;472;p78"/>
          <p:cNvPicPr preferRelativeResize="0"/>
          <p:nvPr/>
        </p:nvPicPr>
        <p:blipFill>
          <a:blip r:embed="rId4">
            <a:alphaModFix/>
          </a:blip>
          <a:stretch>
            <a:fillRect/>
          </a:stretch>
        </p:blipFill>
        <p:spPr>
          <a:xfrm>
            <a:off x="7315200" y="5029092"/>
            <a:ext cx="1828800" cy="18288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79"/>
          <p:cNvPicPr preferRelativeResize="0"/>
          <p:nvPr/>
        </p:nvPicPr>
        <p:blipFill>
          <a:blip r:embed="rId3">
            <a:alphaModFix/>
          </a:blip>
          <a:stretch>
            <a:fillRect/>
          </a:stretch>
        </p:blipFill>
        <p:spPr>
          <a:xfrm>
            <a:off x="-8" y="8"/>
            <a:ext cx="8466669" cy="6207235"/>
          </a:xfrm>
          <a:prstGeom prst="rect">
            <a:avLst/>
          </a:prstGeom>
          <a:noFill/>
          <a:ln>
            <a:noFill/>
          </a:ln>
        </p:spPr>
      </p:pic>
      <p:sp>
        <p:nvSpPr>
          <p:cNvPr id="478" name="Google Shape;478;p7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700">
                <a:solidFill>
                  <a:srgbClr val="FFFFFF"/>
                </a:solidFill>
                <a:latin typeface="Oswald"/>
                <a:ea typeface="Oswald"/>
                <a:cs typeface="Oswald"/>
                <a:sym typeface="Oswald"/>
              </a:rPr>
              <a:t>Lexi Reed</a:t>
            </a:r>
            <a:r>
              <a:rPr lang="en" sz="2700">
                <a:solidFill>
                  <a:srgbClr val="888888"/>
                </a:solidFill>
                <a:latin typeface="Oswald"/>
                <a:ea typeface="Oswald"/>
                <a:cs typeface="Oswald"/>
                <a:sym typeface="Oswald"/>
              </a:rPr>
              <a:t>, watercolour on paper, Fall 2023 at Sackville High</a:t>
            </a:r>
            <a:endParaRPr sz="2700">
              <a:solidFill>
                <a:srgbClr val="888888"/>
              </a:solidFill>
              <a:latin typeface="Oswald"/>
              <a:ea typeface="Oswald"/>
              <a:cs typeface="Oswald"/>
              <a:sym typeface="Oswald"/>
            </a:endParaRPr>
          </a:p>
        </p:txBody>
      </p:sp>
      <p:pic>
        <p:nvPicPr>
          <p:cNvPr id="479" name="Google Shape;479;p79"/>
          <p:cNvPicPr preferRelativeResize="0"/>
          <p:nvPr/>
        </p:nvPicPr>
        <p:blipFill>
          <a:blip r:embed="rId4">
            <a:alphaModFix/>
          </a:blip>
          <a:stretch>
            <a:fillRect/>
          </a:stretch>
        </p:blipFill>
        <p:spPr>
          <a:xfrm>
            <a:off x="7315200" y="5029192"/>
            <a:ext cx="1828800" cy="18288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80"/>
          <p:cNvPicPr preferRelativeResize="0"/>
          <p:nvPr/>
        </p:nvPicPr>
        <p:blipFill>
          <a:blip r:embed="rId3">
            <a:alphaModFix/>
          </a:blip>
          <a:stretch>
            <a:fillRect/>
          </a:stretch>
        </p:blipFill>
        <p:spPr>
          <a:xfrm>
            <a:off x="0" y="0"/>
            <a:ext cx="5026914" cy="6858000"/>
          </a:xfrm>
          <a:prstGeom prst="rect">
            <a:avLst/>
          </a:prstGeom>
          <a:noFill/>
          <a:ln>
            <a:noFill/>
          </a:ln>
        </p:spPr>
      </p:pic>
      <p:sp>
        <p:nvSpPr>
          <p:cNvPr id="485" name="Google Shape;485;p80"/>
          <p:cNvSpPr txBox="1"/>
          <p:nvPr/>
        </p:nvSpPr>
        <p:spPr>
          <a:xfrm>
            <a:off x="5026914" y="0"/>
            <a:ext cx="4117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Lisa Khutjwe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2023</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pic>
        <p:nvPicPr>
          <p:cNvPr id="486" name="Google Shape;486;p80"/>
          <p:cNvPicPr preferRelativeResize="0"/>
          <p:nvPr/>
        </p:nvPicPr>
        <p:blipFill>
          <a:blip r:embed="rId4">
            <a:alphaModFix/>
          </a:blip>
          <a:stretch>
            <a:fillRect/>
          </a:stretch>
        </p:blipFill>
        <p:spPr>
          <a:xfrm>
            <a:off x="6171113" y="1714504"/>
            <a:ext cx="1828800" cy="18288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8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Mariah Wentzell</a:t>
            </a:r>
            <a:r>
              <a:rPr lang="en" sz="2400">
                <a:solidFill>
                  <a:srgbClr val="888888"/>
                </a:solidFill>
                <a:latin typeface="Oswald"/>
                <a:ea typeface="Oswald"/>
                <a:cs typeface="Oswald"/>
                <a:sym typeface="Oswald"/>
              </a:rPr>
              <a:t>, watercolour on paper, Fall 2023 at Lockview High</a:t>
            </a:r>
            <a:endParaRPr sz="2400">
              <a:solidFill>
                <a:srgbClr val="888888"/>
              </a:solidFill>
              <a:latin typeface="Oswald"/>
              <a:ea typeface="Oswald"/>
              <a:cs typeface="Oswald"/>
              <a:sym typeface="Oswald"/>
            </a:endParaRPr>
          </a:p>
        </p:txBody>
      </p:sp>
      <p:pic>
        <p:nvPicPr>
          <p:cNvPr id="492" name="Google Shape;492;p81"/>
          <p:cNvPicPr preferRelativeResize="0"/>
          <p:nvPr/>
        </p:nvPicPr>
        <p:blipFill>
          <a:blip r:embed="rId3">
            <a:alphaModFix/>
          </a:blip>
          <a:stretch>
            <a:fillRect/>
          </a:stretch>
        </p:blipFill>
        <p:spPr>
          <a:xfrm>
            <a:off x="-1" y="451550"/>
            <a:ext cx="7833974" cy="5898451"/>
          </a:xfrm>
          <a:prstGeom prst="rect">
            <a:avLst/>
          </a:prstGeom>
          <a:noFill/>
          <a:ln>
            <a:noFill/>
          </a:ln>
        </p:spPr>
      </p:pic>
      <p:pic>
        <p:nvPicPr>
          <p:cNvPr id="493" name="Google Shape;493;p81"/>
          <p:cNvPicPr preferRelativeResize="0"/>
          <p:nvPr/>
        </p:nvPicPr>
        <p:blipFill>
          <a:blip r:embed="rId4">
            <a:alphaModFix/>
          </a:blip>
          <a:stretch>
            <a:fillRect/>
          </a:stretch>
        </p:blipFill>
        <p:spPr>
          <a:xfrm>
            <a:off x="7315200" y="5029092"/>
            <a:ext cx="1828800" cy="18288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82"/>
          <p:cNvPicPr preferRelativeResize="0"/>
          <p:nvPr/>
        </p:nvPicPr>
        <p:blipFill>
          <a:blip r:embed="rId3">
            <a:alphaModFix/>
          </a:blip>
          <a:stretch>
            <a:fillRect/>
          </a:stretch>
        </p:blipFill>
        <p:spPr>
          <a:xfrm>
            <a:off x="0" y="0"/>
            <a:ext cx="8083550" cy="6350000"/>
          </a:xfrm>
          <a:prstGeom prst="rect">
            <a:avLst/>
          </a:prstGeom>
          <a:noFill/>
          <a:ln>
            <a:noFill/>
          </a:ln>
        </p:spPr>
      </p:pic>
      <p:sp>
        <p:nvSpPr>
          <p:cNvPr id="499" name="Google Shape;499;p8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200">
                <a:solidFill>
                  <a:srgbClr val="FFFFFF"/>
                </a:solidFill>
                <a:latin typeface="Oswald"/>
                <a:ea typeface="Oswald"/>
                <a:cs typeface="Oswald"/>
                <a:sym typeface="Oswald"/>
              </a:rPr>
              <a:t>Livia Dias Bestteti Santos</a:t>
            </a:r>
            <a:r>
              <a:rPr lang="en" sz="2200">
                <a:solidFill>
                  <a:srgbClr val="888888"/>
                </a:solidFill>
                <a:latin typeface="Oswald"/>
                <a:ea typeface="Oswald"/>
                <a:cs typeface="Oswald"/>
                <a:sym typeface="Oswald"/>
              </a:rPr>
              <a:t>, watercolour on paper, Fall 2023 at Citadel High</a:t>
            </a:r>
            <a:endParaRPr sz="2200">
              <a:solidFill>
                <a:srgbClr val="888888"/>
              </a:solidFill>
              <a:latin typeface="Oswald"/>
              <a:ea typeface="Oswald"/>
              <a:cs typeface="Oswald"/>
              <a:sym typeface="Oswald"/>
            </a:endParaRPr>
          </a:p>
        </p:txBody>
      </p:sp>
      <p:pic>
        <p:nvPicPr>
          <p:cNvPr id="500" name="Google Shape;500;p82"/>
          <p:cNvPicPr preferRelativeResize="0"/>
          <p:nvPr/>
        </p:nvPicPr>
        <p:blipFill>
          <a:blip r:embed="rId4">
            <a:alphaModFix/>
          </a:blip>
          <a:stretch>
            <a:fillRect/>
          </a:stretch>
        </p:blipFill>
        <p:spPr>
          <a:xfrm>
            <a:off x="7315200" y="5029092"/>
            <a:ext cx="1828800" cy="18288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83"/>
          <p:cNvPicPr preferRelativeResize="0"/>
          <p:nvPr/>
        </p:nvPicPr>
        <p:blipFill>
          <a:blip r:embed="rId3">
            <a:alphaModFix/>
          </a:blip>
          <a:stretch>
            <a:fillRect/>
          </a:stretch>
        </p:blipFill>
        <p:spPr>
          <a:xfrm>
            <a:off x="0" y="0"/>
            <a:ext cx="8369300" cy="6350000"/>
          </a:xfrm>
          <a:prstGeom prst="rect">
            <a:avLst/>
          </a:prstGeom>
          <a:noFill/>
          <a:ln>
            <a:noFill/>
          </a:ln>
        </p:spPr>
      </p:pic>
      <p:sp>
        <p:nvSpPr>
          <p:cNvPr id="506" name="Google Shape;506;p83"/>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500">
                <a:solidFill>
                  <a:srgbClr val="FFFFFF"/>
                </a:solidFill>
                <a:latin typeface="Oswald"/>
                <a:ea typeface="Oswald"/>
                <a:cs typeface="Oswald"/>
                <a:sym typeface="Oswald"/>
              </a:rPr>
              <a:t>Robyn Bezanson</a:t>
            </a:r>
            <a:r>
              <a:rPr lang="en" sz="2500">
                <a:solidFill>
                  <a:srgbClr val="888888"/>
                </a:solidFill>
                <a:latin typeface="Oswald"/>
                <a:ea typeface="Oswald"/>
                <a:cs typeface="Oswald"/>
                <a:sym typeface="Oswald"/>
              </a:rPr>
              <a:t>, watercolour on paper, Fall 2023 at Citadel High</a:t>
            </a:r>
            <a:endParaRPr sz="2500">
              <a:solidFill>
                <a:srgbClr val="888888"/>
              </a:solidFill>
              <a:latin typeface="Oswald"/>
              <a:ea typeface="Oswald"/>
              <a:cs typeface="Oswald"/>
              <a:sym typeface="Oswald"/>
            </a:endParaRPr>
          </a:p>
        </p:txBody>
      </p:sp>
      <p:pic>
        <p:nvPicPr>
          <p:cNvPr id="507" name="Google Shape;507;p83"/>
          <p:cNvPicPr preferRelativeResize="0"/>
          <p:nvPr/>
        </p:nvPicPr>
        <p:blipFill>
          <a:blip r:embed="rId4">
            <a:alphaModFix/>
          </a:blip>
          <a:stretch>
            <a:fillRect/>
          </a:stretch>
        </p:blipFill>
        <p:spPr>
          <a:xfrm>
            <a:off x="7315200" y="5029100"/>
            <a:ext cx="1828800" cy="18288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pic>
        <p:nvPicPr>
          <p:cNvPr id="512" name="Google Shape;512;p84"/>
          <p:cNvPicPr preferRelativeResize="0"/>
          <p:nvPr/>
        </p:nvPicPr>
        <p:blipFill>
          <a:blip r:embed="rId3">
            <a:alphaModFix/>
          </a:blip>
          <a:stretch>
            <a:fillRect/>
          </a:stretch>
        </p:blipFill>
        <p:spPr>
          <a:xfrm>
            <a:off x="-2575" y="2387146"/>
            <a:ext cx="1828800" cy="2368913"/>
          </a:xfrm>
          <a:prstGeom prst="rect">
            <a:avLst/>
          </a:prstGeom>
          <a:noFill/>
          <a:ln>
            <a:noFill/>
          </a:ln>
        </p:spPr>
      </p:pic>
      <p:pic>
        <p:nvPicPr>
          <p:cNvPr id="513" name="Google Shape;513;p84"/>
          <p:cNvPicPr preferRelativeResize="0"/>
          <p:nvPr/>
        </p:nvPicPr>
        <p:blipFill>
          <a:blip r:embed="rId4">
            <a:alphaModFix/>
          </a:blip>
          <a:stretch>
            <a:fillRect/>
          </a:stretch>
        </p:blipFill>
        <p:spPr>
          <a:xfrm>
            <a:off x="3178604" y="10583"/>
            <a:ext cx="1828800" cy="2462478"/>
          </a:xfrm>
          <a:prstGeom prst="rect">
            <a:avLst/>
          </a:prstGeom>
          <a:noFill/>
          <a:ln>
            <a:noFill/>
          </a:ln>
        </p:spPr>
      </p:pic>
      <p:pic>
        <p:nvPicPr>
          <p:cNvPr id="514" name="Google Shape;514;p84"/>
          <p:cNvPicPr preferRelativeResize="0"/>
          <p:nvPr/>
        </p:nvPicPr>
        <p:blipFill>
          <a:blip r:embed="rId5">
            <a:alphaModFix/>
          </a:blip>
          <a:stretch>
            <a:fillRect/>
          </a:stretch>
        </p:blipFill>
        <p:spPr>
          <a:xfrm>
            <a:off x="5825504" y="327428"/>
            <a:ext cx="3320529" cy="1828800"/>
          </a:xfrm>
          <a:prstGeom prst="rect">
            <a:avLst/>
          </a:prstGeom>
          <a:noFill/>
          <a:ln>
            <a:noFill/>
          </a:ln>
        </p:spPr>
      </p:pic>
      <p:pic>
        <p:nvPicPr>
          <p:cNvPr id="515" name="Google Shape;515;p84"/>
          <p:cNvPicPr preferRelativeResize="0"/>
          <p:nvPr/>
        </p:nvPicPr>
        <p:blipFill>
          <a:blip r:embed="rId6">
            <a:alphaModFix/>
          </a:blip>
          <a:stretch>
            <a:fillRect/>
          </a:stretch>
        </p:blipFill>
        <p:spPr>
          <a:xfrm>
            <a:off x="6730263" y="5008242"/>
            <a:ext cx="2411169" cy="1828800"/>
          </a:xfrm>
          <a:prstGeom prst="rect">
            <a:avLst/>
          </a:prstGeom>
          <a:noFill/>
          <a:ln>
            <a:noFill/>
          </a:ln>
        </p:spPr>
      </p:pic>
      <p:pic>
        <p:nvPicPr>
          <p:cNvPr id="516" name="Google Shape;516;p84"/>
          <p:cNvPicPr preferRelativeResize="0"/>
          <p:nvPr/>
        </p:nvPicPr>
        <p:blipFill>
          <a:blip r:embed="rId7">
            <a:alphaModFix/>
          </a:blip>
          <a:stretch>
            <a:fillRect/>
          </a:stretch>
        </p:blipFill>
        <p:spPr>
          <a:xfrm>
            <a:off x="2020347" y="2657208"/>
            <a:ext cx="2424346" cy="1828798"/>
          </a:xfrm>
          <a:prstGeom prst="rect">
            <a:avLst/>
          </a:prstGeom>
          <a:noFill/>
          <a:ln>
            <a:noFill/>
          </a:ln>
        </p:spPr>
      </p:pic>
      <p:pic>
        <p:nvPicPr>
          <p:cNvPr id="517" name="Google Shape;517;p84"/>
          <p:cNvPicPr preferRelativeResize="0"/>
          <p:nvPr/>
        </p:nvPicPr>
        <p:blipFill>
          <a:blip r:embed="rId8">
            <a:alphaModFix/>
          </a:blip>
          <a:stretch>
            <a:fillRect/>
          </a:stretch>
        </p:blipFill>
        <p:spPr>
          <a:xfrm>
            <a:off x="4638815" y="2657216"/>
            <a:ext cx="2494064" cy="1828800"/>
          </a:xfrm>
          <a:prstGeom prst="rect">
            <a:avLst/>
          </a:prstGeom>
          <a:noFill/>
          <a:ln>
            <a:noFill/>
          </a:ln>
        </p:spPr>
      </p:pic>
      <p:pic>
        <p:nvPicPr>
          <p:cNvPr id="518" name="Google Shape;518;p84"/>
          <p:cNvPicPr preferRelativeResize="0"/>
          <p:nvPr/>
        </p:nvPicPr>
        <p:blipFill>
          <a:blip r:embed="rId9">
            <a:alphaModFix/>
          </a:blip>
          <a:stretch>
            <a:fillRect/>
          </a:stretch>
        </p:blipFill>
        <p:spPr>
          <a:xfrm>
            <a:off x="-11800" y="5008242"/>
            <a:ext cx="2429614" cy="1828800"/>
          </a:xfrm>
          <a:prstGeom prst="rect">
            <a:avLst/>
          </a:prstGeom>
          <a:noFill/>
          <a:ln>
            <a:noFill/>
          </a:ln>
        </p:spPr>
      </p:pic>
      <p:pic>
        <p:nvPicPr>
          <p:cNvPr id="519" name="Google Shape;519;p84"/>
          <p:cNvPicPr preferRelativeResize="0"/>
          <p:nvPr/>
        </p:nvPicPr>
        <p:blipFill>
          <a:blip r:embed="rId10">
            <a:alphaModFix/>
          </a:blip>
          <a:stretch>
            <a:fillRect/>
          </a:stretch>
        </p:blipFill>
        <p:spPr>
          <a:xfrm>
            <a:off x="7327000" y="2324696"/>
            <a:ext cx="1828800" cy="2493818"/>
          </a:xfrm>
          <a:prstGeom prst="rect">
            <a:avLst/>
          </a:prstGeom>
          <a:noFill/>
          <a:ln>
            <a:noFill/>
          </a:ln>
        </p:spPr>
      </p:pic>
      <p:pic>
        <p:nvPicPr>
          <p:cNvPr id="520" name="Google Shape;520;p84"/>
          <p:cNvPicPr preferRelativeResize="0"/>
          <p:nvPr/>
        </p:nvPicPr>
        <p:blipFill>
          <a:blip r:embed="rId11">
            <a:alphaModFix/>
          </a:blip>
          <a:stretch>
            <a:fillRect/>
          </a:stretch>
        </p:blipFill>
        <p:spPr>
          <a:xfrm>
            <a:off x="3409299" y="5008242"/>
            <a:ext cx="2329479" cy="1828800"/>
          </a:xfrm>
          <a:prstGeom prst="rect">
            <a:avLst/>
          </a:prstGeom>
          <a:noFill/>
          <a:ln>
            <a:noFill/>
          </a:ln>
        </p:spPr>
      </p:pic>
      <p:pic>
        <p:nvPicPr>
          <p:cNvPr id="521" name="Google Shape;521;p84"/>
          <p:cNvPicPr preferRelativeResize="0"/>
          <p:nvPr/>
        </p:nvPicPr>
        <p:blipFill>
          <a:blip r:embed="rId12">
            <a:alphaModFix/>
          </a:blip>
          <a:stretch>
            <a:fillRect/>
          </a:stretch>
        </p:blipFill>
        <p:spPr>
          <a:xfrm>
            <a:off x="2038" y="327421"/>
            <a:ext cx="2358467" cy="18288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9" name="Shape 529"/>
        <p:cNvGrpSpPr/>
        <p:nvPr/>
      </p:nvGrpSpPr>
      <p:grpSpPr>
        <a:xfrm>
          <a:off x="0" y="0"/>
          <a:ext cx="0" cy="0"/>
          <a:chOff x="0" y="0"/>
          <a:chExt cx="0" cy="0"/>
        </a:xfrm>
      </p:grpSpPr>
      <p:sp>
        <p:nvSpPr>
          <p:cNvPr id="530" name="Google Shape;530;p86"/>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1</a:t>
            </a:r>
            <a:r>
              <a:rPr lang="en" sz="1700">
                <a:solidFill>
                  <a:srgbClr val="CCCCCC"/>
                </a:solidFill>
                <a:latin typeface="Open Sans"/>
                <a:ea typeface="Open Sans"/>
                <a:cs typeface="Open Sans"/>
                <a:sym typeface="Open Sans"/>
              </a:rPr>
              <a:t>. Learn how to </a:t>
            </a:r>
            <a:r>
              <a:rPr b="1" lang="en"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531" name="Google Shape;531;p86"/>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2</a:t>
            </a:r>
            <a:r>
              <a:rPr lang="en" sz="1700">
                <a:solidFill>
                  <a:srgbClr val="CCCCCC"/>
                </a:solidFill>
                <a:latin typeface="Open Sans"/>
                <a:ea typeface="Open Sans"/>
                <a:cs typeface="Open Sans"/>
                <a:sym typeface="Open Sans"/>
              </a:rPr>
              <a:t>. Practice </a:t>
            </a:r>
            <a:r>
              <a:rPr b="1" lang="en" sz="1700">
                <a:solidFill>
                  <a:srgbClr val="CCCCCC"/>
                </a:solidFill>
                <a:latin typeface="Open Sans"/>
                <a:ea typeface="Open Sans"/>
                <a:cs typeface="Open Sans"/>
                <a:sym typeface="Open Sans"/>
              </a:rPr>
              <a:t>basic </a:t>
            </a:r>
            <a:r>
              <a:rPr lang="en" sz="1700">
                <a:solidFill>
                  <a:srgbClr val="CCCCCC"/>
                </a:solidFill>
                <a:latin typeface="Open Sans"/>
                <a:ea typeface="Open Sans"/>
                <a:cs typeface="Open Sans"/>
                <a:sym typeface="Open Sans"/>
              </a:rPr>
              <a:t>watercolour </a:t>
            </a:r>
            <a:r>
              <a:rPr b="1" lang="en" sz="1700">
                <a:solidFill>
                  <a:srgbClr val="FFFFFF"/>
                </a:solidFill>
                <a:latin typeface="Open Sans"/>
                <a:ea typeface="Open Sans"/>
                <a:cs typeface="Open Sans"/>
                <a:sym typeface="Open Sans"/>
              </a:rPr>
              <a:t>techniques</a:t>
            </a:r>
            <a:endParaRPr b="1" sz="1700">
              <a:solidFill>
                <a:srgbClr val="CCCCCC"/>
              </a:solidFill>
            </a:endParaRPr>
          </a:p>
        </p:txBody>
      </p:sp>
      <p:sp>
        <p:nvSpPr>
          <p:cNvPr id="532" name="Google Shape;532;p86"/>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3</a:t>
            </a:r>
            <a:r>
              <a:rPr lang="en" sz="1700">
                <a:solidFill>
                  <a:srgbClr val="CCCCCC"/>
                </a:solidFill>
                <a:latin typeface="Open Sans"/>
                <a:ea typeface="Open Sans"/>
                <a:cs typeface="Open Sans"/>
                <a:sym typeface="Open Sans"/>
              </a:rPr>
              <a:t>. </a:t>
            </a:r>
            <a:r>
              <a:rPr i="1" lang="en" sz="1700">
                <a:solidFill>
                  <a:srgbClr val="CCCCCC"/>
                </a:solidFill>
                <a:latin typeface="Open Sans"/>
                <a:ea typeface="Open Sans"/>
                <a:cs typeface="Open Sans"/>
                <a:sym typeface="Open Sans"/>
              </a:rPr>
              <a:t>Optionally, </a:t>
            </a:r>
            <a:r>
              <a:rPr lang="en" sz="1700">
                <a:solidFill>
                  <a:srgbClr val="CCCCCC"/>
                </a:solidFill>
                <a:latin typeface="Open Sans"/>
                <a:ea typeface="Open Sans"/>
                <a:cs typeface="Open Sans"/>
                <a:sym typeface="Open Sans"/>
              </a:rPr>
              <a:t>learn how to abstractly </a:t>
            </a:r>
            <a:r>
              <a:rPr b="1" lang="en"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533" name="Google Shape;533;p86"/>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4</a:t>
            </a:r>
            <a:r>
              <a:rPr lang="en" sz="1700">
                <a:solidFill>
                  <a:srgbClr val="CCCCCC"/>
                </a:solidFill>
                <a:latin typeface="Open Sans"/>
                <a:ea typeface="Open Sans"/>
                <a:cs typeface="Open Sans"/>
                <a:sym typeface="Open Sans"/>
              </a:rPr>
              <a:t>. Practice painting in </a:t>
            </a:r>
            <a:r>
              <a:rPr b="1" lang="en"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534" name="Google Shape;534;p86"/>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700">
                <a:solidFill>
                  <a:srgbClr val="CCCCCC"/>
                </a:solidFill>
                <a:latin typeface="Open Sans"/>
                <a:ea typeface="Open Sans"/>
                <a:cs typeface="Open Sans"/>
                <a:sym typeface="Open Sans"/>
              </a:rPr>
              <a:t>Step</a:t>
            </a:r>
            <a:r>
              <a:rPr b="1" lang="en" sz="1700">
                <a:solidFill>
                  <a:srgbClr val="FFFFFF"/>
                </a:solidFill>
                <a:latin typeface="Open Sans"/>
                <a:ea typeface="Open Sans"/>
                <a:cs typeface="Open Sans"/>
                <a:sym typeface="Open Sans"/>
              </a:rPr>
              <a:t> 5</a:t>
            </a:r>
            <a:r>
              <a:rPr lang="en" sz="1700">
                <a:solidFill>
                  <a:srgbClr val="CCCCCC"/>
                </a:solidFill>
                <a:latin typeface="Open Sans"/>
                <a:ea typeface="Open Sans"/>
                <a:cs typeface="Open Sans"/>
                <a:sym typeface="Open Sans"/>
              </a:rPr>
              <a:t>. Practice </a:t>
            </a:r>
            <a:r>
              <a:rPr b="1" lang="en"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535" name="Google Shape;535;p86"/>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6. </a:t>
            </a:r>
            <a:r>
              <a:rPr b="1" lang="en" sz="1700">
                <a:solidFill>
                  <a:srgbClr val="FFFFFF"/>
                </a:solidFill>
                <a:latin typeface="Open Sans"/>
                <a:ea typeface="Open Sans"/>
                <a:cs typeface="Open Sans"/>
                <a:sym typeface="Open Sans"/>
              </a:rPr>
              <a:t>Develop an idea</a:t>
            </a:r>
            <a:r>
              <a:rPr b="1" lang="en" sz="1700">
                <a:solidFill>
                  <a:srgbClr val="CCCCCC"/>
                </a:solidFill>
                <a:latin typeface="Open Sans"/>
                <a:ea typeface="Open Sans"/>
                <a:cs typeface="Open Sans"/>
                <a:sym typeface="Open Sans"/>
              </a:rPr>
              <a:t> </a:t>
            </a:r>
            <a:r>
              <a:rPr lang="en"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536" name="Google Shape;536;p86"/>
          <p:cNvGrpSpPr/>
          <p:nvPr/>
        </p:nvGrpSpPr>
        <p:grpSpPr>
          <a:xfrm>
            <a:off x="1269317" y="-43"/>
            <a:ext cx="2783518" cy="6857880"/>
            <a:chOff x="451275" y="2481375"/>
            <a:chExt cx="2832233" cy="6977900"/>
          </a:xfrm>
        </p:grpSpPr>
        <p:pic>
          <p:nvPicPr>
            <p:cNvPr id="537" name="Google Shape;537;p86"/>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538" name="Google Shape;538;p86"/>
            <p:cNvGrpSpPr/>
            <p:nvPr/>
          </p:nvGrpSpPr>
          <p:grpSpPr>
            <a:xfrm>
              <a:off x="452025" y="4541011"/>
              <a:ext cx="1410154" cy="914404"/>
              <a:chOff x="152400" y="4815604"/>
              <a:chExt cx="1410154" cy="914404"/>
            </a:xfrm>
          </p:grpSpPr>
          <p:pic>
            <p:nvPicPr>
              <p:cNvPr id="539" name="Google Shape;539;p86"/>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540" name="Google Shape;540;p86"/>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541" name="Google Shape;541;p86"/>
            <p:cNvGrpSpPr/>
            <p:nvPr/>
          </p:nvGrpSpPr>
          <p:grpSpPr>
            <a:xfrm>
              <a:off x="451275" y="5570831"/>
              <a:ext cx="1411657" cy="914412"/>
              <a:chOff x="152400" y="7374338"/>
              <a:chExt cx="1411657" cy="914412"/>
            </a:xfrm>
          </p:grpSpPr>
          <p:pic>
            <p:nvPicPr>
              <p:cNvPr id="542" name="Google Shape;542;p86"/>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543" name="Google Shape;543;p86"/>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544" name="Google Shape;544;p86"/>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545" name="Google Shape;545;p86"/>
            <p:cNvGrpSpPr/>
            <p:nvPr/>
          </p:nvGrpSpPr>
          <p:grpSpPr>
            <a:xfrm>
              <a:off x="457200" y="6600659"/>
              <a:ext cx="2826308" cy="914401"/>
              <a:chOff x="-2896000" y="2327850"/>
              <a:chExt cx="2826308" cy="914401"/>
            </a:xfrm>
          </p:grpSpPr>
          <p:pic>
            <p:nvPicPr>
              <p:cNvPr id="546" name="Google Shape;546;p86"/>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547" name="Google Shape;547;p86"/>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548" name="Google Shape;548;p86"/>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549" name="Google Shape;549;p86"/>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550" name="Google Shape;550;p86"/>
            <p:cNvGrpSpPr/>
            <p:nvPr/>
          </p:nvGrpSpPr>
          <p:grpSpPr>
            <a:xfrm>
              <a:off x="457200" y="7630475"/>
              <a:ext cx="2109582" cy="1828800"/>
              <a:chOff x="-2348800" y="3433850"/>
              <a:chExt cx="2109582" cy="1828800"/>
            </a:xfrm>
          </p:grpSpPr>
          <p:pic>
            <p:nvPicPr>
              <p:cNvPr id="551" name="Google Shape;551;p86"/>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552" name="Google Shape;552;p86"/>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553" name="Google Shape;553;p86"/>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554" name="Google Shape;554;p86"/>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555" name="Google Shape;555;p86"/>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556" name="Google Shape;556;p86"/>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557" name="Google Shape;557;p86"/>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558" name="Google Shape;558;p86"/>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559" name="Google Shape;559;p86"/>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2"/>
          <p:cNvSpPr txBox="1"/>
          <p:nvPr/>
        </p:nvSpPr>
        <p:spPr>
          <a:xfrm>
            <a:off x="-75" y="6400800"/>
            <a:ext cx="9144000" cy="457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Miho Hirano </a:t>
            </a:r>
            <a:r>
              <a:rPr i="1" lang="en" sz="2400">
                <a:solidFill>
                  <a:srgbClr val="CCCCCC"/>
                </a:solidFill>
                <a:latin typeface="Cabin"/>
                <a:ea typeface="Cabin"/>
                <a:cs typeface="Cabin"/>
                <a:sym typeface="Cabin"/>
              </a:rPr>
              <a:t>(Japan)</a:t>
            </a:r>
            <a:r>
              <a:rPr lang="en" sz="2400">
                <a:solidFill>
                  <a:srgbClr val="B7B7B7"/>
                </a:solidFill>
                <a:latin typeface="Cabin"/>
                <a:ea typeface="Cabin"/>
                <a:cs typeface="Cabin"/>
                <a:sym typeface="Cabin"/>
              </a:rPr>
              <a:t>, artwork as a child and current work</a:t>
            </a:r>
            <a:endParaRPr b="1" sz="2400">
              <a:solidFill>
                <a:srgbClr val="FFFFFF"/>
              </a:solidFill>
              <a:latin typeface="Cabin"/>
              <a:ea typeface="Cabin"/>
              <a:cs typeface="Cabin"/>
              <a:sym typeface="Cabin"/>
            </a:endParaRPr>
          </a:p>
        </p:txBody>
      </p:sp>
      <p:pic>
        <p:nvPicPr>
          <p:cNvPr descr="Image from https://instagram.fyhz1-1.fna.fbcdn.net/v/t51.2885-15/sh0.08/e35/s750x750/182575644_479639023355812_4205754040132063068_n.jpg?tp=1&amp;_nc_ht=instagram.fyhz1-1.fna.fbcdn.net&amp;_nc_cat=104&amp;_nc_ohc=nWM6OqiZhp4AX8JKlFl&amp;edm=AABBvjUBAAAA&amp;ccb=7-4&amp;oh=b4705efdfda1c7d9ee5f27e8257470d3&amp;oe=60C4C8C0&amp;_nc_sid=83d603" id="216" name="Google Shape;216;p42"/>
          <p:cNvPicPr preferRelativeResize="0"/>
          <p:nvPr/>
        </p:nvPicPr>
        <p:blipFill>
          <a:blip r:embed="rId3">
            <a:alphaModFix/>
          </a:blip>
          <a:stretch>
            <a:fillRect/>
          </a:stretch>
        </p:blipFill>
        <p:spPr>
          <a:xfrm>
            <a:off x="0" y="0"/>
            <a:ext cx="4245864" cy="3200400"/>
          </a:xfrm>
          <a:prstGeom prst="rect">
            <a:avLst/>
          </a:prstGeom>
          <a:noFill/>
          <a:ln>
            <a:noFill/>
          </a:ln>
        </p:spPr>
      </p:pic>
      <p:pic>
        <p:nvPicPr>
          <p:cNvPr descr="Image from https://instagram.fyhz1-1.fna.fbcdn.net/v/t51.2885-15/sh0.08/e35/s750x750/183142859_114052364145962_6577674673279237553_n.jpg?tp=1&amp;_nc_ht=instagram.fyhz1-1.fna.fbcdn.net&amp;_nc_cat=102&amp;_nc_ohc=W1R34SZH0hYAX94JKRj&amp;edm=AABBvjUBAAAA&amp;ccb=7-4&amp;oh=4a2fc8e6f10567daa93e1dc84e180c7c&amp;oe=60C7837A&amp;_nc_sid=83d603" id="217" name="Google Shape;217;p42"/>
          <p:cNvPicPr preferRelativeResize="0"/>
          <p:nvPr/>
        </p:nvPicPr>
        <p:blipFill>
          <a:blip r:embed="rId4">
            <a:alphaModFix/>
          </a:blip>
          <a:stretch>
            <a:fillRect/>
          </a:stretch>
        </p:blipFill>
        <p:spPr>
          <a:xfrm>
            <a:off x="5338" y="3200400"/>
            <a:ext cx="4235196" cy="3200400"/>
          </a:xfrm>
          <a:prstGeom prst="rect">
            <a:avLst/>
          </a:prstGeom>
          <a:noFill/>
          <a:ln>
            <a:noFill/>
          </a:ln>
        </p:spPr>
      </p:pic>
      <p:pic>
        <p:nvPicPr>
          <p:cNvPr descr="Image from https://instagram.fyhz1-1.fna.fbcdn.net/v/t51.2885-15/sh0.08/e35/s750x750/183292895_804044720533330_7245580049410794945_n.jpg?tp=1&amp;_nc_ht=instagram.fyhz1-1.fna.fbcdn.net&amp;_nc_cat=110&amp;_nc_ohc=Ce3QhcmoIV4AX_FdH0g&amp;edm=AABBvjUBAAAA&amp;ccb=7-4&amp;oh=b7ab50fe65a4b242031eb1222deef112&amp;oe=60C513BA&amp;_nc_sid=83d603" id="218" name="Google Shape;218;p42"/>
          <p:cNvPicPr preferRelativeResize="0"/>
          <p:nvPr/>
        </p:nvPicPr>
        <p:blipFill>
          <a:blip r:embed="rId5">
            <a:alphaModFix/>
          </a:blip>
          <a:stretch>
            <a:fillRect/>
          </a:stretch>
        </p:blipFill>
        <p:spPr>
          <a:xfrm>
            <a:off x="4876800" y="0"/>
            <a:ext cx="4267200" cy="3200400"/>
          </a:xfrm>
          <a:prstGeom prst="rect">
            <a:avLst/>
          </a:prstGeom>
          <a:noFill/>
          <a:ln>
            <a:noFill/>
          </a:ln>
        </p:spPr>
      </p:pic>
      <p:pic>
        <p:nvPicPr>
          <p:cNvPr descr="Image from https://instagram.fyhz1-1.fna.fbcdn.net/v/t51.2885-15/e35/s1080x1080/175055199_424427168932932_6881460216559302070_n.jpg?tp=1&amp;_nc_ht=instagram.fyhz1-1.fna.fbcdn.net&amp;_nc_cat=100&amp;_nc_ohc=yiQamZSCr_IAX8krzdf&amp;edm=AABBvjUBAAAA&amp;ccb=7-4&amp;oh=52f6c17d0c0d2c3747770f0798a2f85c&amp;oe=60C64F4C&amp;_nc_sid=83d603" id="219" name="Google Shape;219;p42"/>
          <p:cNvPicPr preferRelativeResize="0"/>
          <p:nvPr/>
        </p:nvPicPr>
        <p:blipFill rotWithShape="1">
          <a:blip r:embed="rId6">
            <a:alphaModFix/>
          </a:blip>
          <a:srcRect b="11319" l="12502" r="5625" t="7486"/>
          <a:stretch/>
        </p:blipFill>
        <p:spPr>
          <a:xfrm>
            <a:off x="4572000" y="1866919"/>
            <a:ext cx="4571924" cy="4533881"/>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87"/>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1</a:t>
            </a:r>
            <a:r>
              <a:rPr lang="en" sz="1700">
                <a:solidFill>
                  <a:srgbClr val="CCCCCC"/>
                </a:solidFill>
                <a:latin typeface="Open Sans"/>
                <a:ea typeface="Open Sans"/>
                <a:cs typeface="Open Sans"/>
                <a:sym typeface="Open Sans"/>
              </a:rPr>
              <a:t>. Learn how to </a:t>
            </a:r>
            <a:r>
              <a:rPr b="1" lang="en"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565" name="Google Shape;565;p87"/>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2</a:t>
            </a:r>
            <a:r>
              <a:rPr lang="en" sz="1700">
                <a:solidFill>
                  <a:srgbClr val="CCCCCC"/>
                </a:solidFill>
                <a:latin typeface="Open Sans"/>
                <a:ea typeface="Open Sans"/>
                <a:cs typeface="Open Sans"/>
                <a:sym typeface="Open Sans"/>
              </a:rPr>
              <a:t>. Practice </a:t>
            </a:r>
            <a:r>
              <a:rPr b="1" lang="en" sz="1700">
                <a:solidFill>
                  <a:srgbClr val="CCCCCC"/>
                </a:solidFill>
                <a:latin typeface="Open Sans"/>
                <a:ea typeface="Open Sans"/>
                <a:cs typeface="Open Sans"/>
                <a:sym typeface="Open Sans"/>
              </a:rPr>
              <a:t>basic </a:t>
            </a:r>
            <a:r>
              <a:rPr lang="en" sz="1700">
                <a:solidFill>
                  <a:srgbClr val="CCCCCC"/>
                </a:solidFill>
                <a:latin typeface="Open Sans"/>
                <a:ea typeface="Open Sans"/>
                <a:cs typeface="Open Sans"/>
                <a:sym typeface="Open Sans"/>
              </a:rPr>
              <a:t>watercolour </a:t>
            </a:r>
            <a:r>
              <a:rPr b="1" lang="en" sz="1700">
                <a:solidFill>
                  <a:srgbClr val="FFFFFF"/>
                </a:solidFill>
                <a:latin typeface="Open Sans"/>
                <a:ea typeface="Open Sans"/>
                <a:cs typeface="Open Sans"/>
                <a:sym typeface="Open Sans"/>
              </a:rPr>
              <a:t>techniques</a:t>
            </a:r>
            <a:endParaRPr b="1" sz="1700">
              <a:solidFill>
                <a:srgbClr val="CCCCCC"/>
              </a:solidFill>
            </a:endParaRPr>
          </a:p>
        </p:txBody>
      </p:sp>
      <p:sp>
        <p:nvSpPr>
          <p:cNvPr id="566" name="Google Shape;566;p87"/>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3</a:t>
            </a:r>
            <a:r>
              <a:rPr lang="en" sz="1700">
                <a:solidFill>
                  <a:srgbClr val="CCCCCC"/>
                </a:solidFill>
                <a:latin typeface="Open Sans"/>
                <a:ea typeface="Open Sans"/>
                <a:cs typeface="Open Sans"/>
                <a:sym typeface="Open Sans"/>
              </a:rPr>
              <a:t>. </a:t>
            </a:r>
            <a:r>
              <a:rPr i="1" lang="en" sz="1700">
                <a:solidFill>
                  <a:srgbClr val="CCCCCC"/>
                </a:solidFill>
                <a:latin typeface="Open Sans"/>
                <a:ea typeface="Open Sans"/>
                <a:cs typeface="Open Sans"/>
                <a:sym typeface="Open Sans"/>
              </a:rPr>
              <a:t>Optionally, </a:t>
            </a:r>
            <a:r>
              <a:rPr lang="en" sz="1700">
                <a:solidFill>
                  <a:srgbClr val="CCCCCC"/>
                </a:solidFill>
                <a:latin typeface="Open Sans"/>
                <a:ea typeface="Open Sans"/>
                <a:cs typeface="Open Sans"/>
                <a:sym typeface="Open Sans"/>
              </a:rPr>
              <a:t>learn how to abstractly </a:t>
            </a:r>
            <a:r>
              <a:rPr b="1" lang="en"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567" name="Google Shape;567;p87"/>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4</a:t>
            </a:r>
            <a:r>
              <a:rPr lang="en" sz="1700">
                <a:solidFill>
                  <a:srgbClr val="CCCCCC"/>
                </a:solidFill>
                <a:latin typeface="Open Sans"/>
                <a:ea typeface="Open Sans"/>
                <a:cs typeface="Open Sans"/>
                <a:sym typeface="Open Sans"/>
              </a:rPr>
              <a:t>. Practice painting in </a:t>
            </a:r>
            <a:r>
              <a:rPr b="1" lang="en"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568" name="Google Shape;568;p87"/>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700">
                <a:solidFill>
                  <a:srgbClr val="CCCCCC"/>
                </a:solidFill>
                <a:latin typeface="Open Sans"/>
                <a:ea typeface="Open Sans"/>
                <a:cs typeface="Open Sans"/>
                <a:sym typeface="Open Sans"/>
              </a:rPr>
              <a:t>Step</a:t>
            </a:r>
            <a:r>
              <a:rPr b="1" lang="en" sz="1700">
                <a:solidFill>
                  <a:srgbClr val="FFFFFF"/>
                </a:solidFill>
                <a:latin typeface="Open Sans"/>
                <a:ea typeface="Open Sans"/>
                <a:cs typeface="Open Sans"/>
                <a:sym typeface="Open Sans"/>
              </a:rPr>
              <a:t> 5</a:t>
            </a:r>
            <a:r>
              <a:rPr lang="en" sz="1700">
                <a:solidFill>
                  <a:srgbClr val="CCCCCC"/>
                </a:solidFill>
                <a:latin typeface="Open Sans"/>
                <a:ea typeface="Open Sans"/>
                <a:cs typeface="Open Sans"/>
                <a:sym typeface="Open Sans"/>
              </a:rPr>
              <a:t>. Practice </a:t>
            </a:r>
            <a:r>
              <a:rPr b="1" lang="en"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569" name="Google Shape;569;p87"/>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6. </a:t>
            </a:r>
            <a:r>
              <a:rPr b="1" lang="en" sz="1700">
                <a:solidFill>
                  <a:srgbClr val="FFFFFF"/>
                </a:solidFill>
                <a:latin typeface="Open Sans"/>
                <a:ea typeface="Open Sans"/>
                <a:cs typeface="Open Sans"/>
                <a:sym typeface="Open Sans"/>
              </a:rPr>
              <a:t>Develop an idea</a:t>
            </a:r>
            <a:r>
              <a:rPr b="1" lang="en" sz="1700">
                <a:solidFill>
                  <a:srgbClr val="CCCCCC"/>
                </a:solidFill>
                <a:latin typeface="Open Sans"/>
                <a:ea typeface="Open Sans"/>
                <a:cs typeface="Open Sans"/>
                <a:sym typeface="Open Sans"/>
              </a:rPr>
              <a:t> </a:t>
            </a:r>
            <a:r>
              <a:rPr lang="en"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570" name="Google Shape;570;p87"/>
          <p:cNvGrpSpPr/>
          <p:nvPr/>
        </p:nvGrpSpPr>
        <p:grpSpPr>
          <a:xfrm>
            <a:off x="1269317" y="-43"/>
            <a:ext cx="2783518" cy="6857880"/>
            <a:chOff x="451275" y="2481375"/>
            <a:chExt cx="2832233" cy="6977900"/>
          </a:xfrm>
        </p:grpSpPr>
        <p:pic>
          <p:nvPicPr>
            <p:cNvPr id="571" name="Google Shape;571;p87"/>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572" name="Google Shape;572;p87"/>
            <p:cNvGrpSpPr/>
            <p:nvPr/>
          </p:nvGrpSpPr>
          <p:grpSpPr>
            <a:xfrm>
              <a:off x="452025" y="4541011"/>
              <a:ext cx="1410154" cy="914404"/>
              <a:chOff x="152400" y="4815604"/>
              <a:chExt cx="1410154" cy="914404"/>
            </a:xfrm>
          </p:grpSpPr>
          <p:pic>
            <p:nvPicPr>
              <p:cNvPr id="573" name="Google Shape;573;p87"/>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574" name="Google Shape;574;p87"/>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575" name="Google Shape;575;p87"/>
            <p:cNvGrpSpPr/>
            <p:nvPr/>
          </p:nvGrpSpPr>
          <p:grpSpPr>
            <a:xfrm>
              <a:off x="451275" y="5570831"/>
              <a:ext cx="1411657" cy="914412"/>
              <a:chOff x="152400" y="7374338"/>
              <a:chExt cx="1411657" cy="914412"/>
            </a:xfrm>
          </p:grpSpPr>
          <p:pic>
            <p:nvPicPr>
              <p:cNvPr id="576" name="Google Shape;576;p87"/>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577" name="Google Shape;577;p87"/>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578" name="Google Shape;578;p87"/>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579" name="Google Shape;579;p87"/>
            <p:cNvGrpSpPr/>
            <p:nvPr/>
          </p:nvGrpSpPr>
          <p:grpSpPr>
            <a:xfrm>
              <a:off x="457200" y="6600659"/>
              <a:ext cx="2826308" cy="914401"/>
              <a:chOff x="-2896000" y="2327850"/>
              <a:chExt cx="2826308" cy="914401"/>
            </a:xfrm>
          </p:grpSpPr>
          <p:pic>
            <p:nvPicPr>
              <p:cNvPr id="580" name="Google Shape;580;p87"/>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581" name="Google Shape;581;p87"/>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582" name="Google Shape;582;p87"/>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583" name="Google Shape;583;p87"/>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584" name="Google Shape;584;p87"/>
            <p:cNvGrpSpPr/>
            <p:nvPr/>
          </p:nvGrpSpPr>
          <p:grpSpPr>
            <a:xfrm>
              <a:off x="457200" y="7630475"/>
              <a:ext cx="2109582" cy="1828800"/>
              <a:chOff x="-2348800" y="3433850"/>
              <a:chExt cx="2109582" cy="1828800"/>
            </a:xfrm>
          </p:grpSpPr>
          <p:pic>
            <p:nvPicPr>
              <p:cNvPr id="585" name="Google Shape;585;p87"/>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586" name="Google Shape;586;p87"/>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587" name="Google Shape;587;p87"/>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588" name="Google Shape;588;p87"/>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589" name="Google Shape;589;p87"/>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590" name="Google Shape;590;p87"/>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591" name="Google Shape;591;p87"/>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sp>
        <p:nvSpPr>
          <p:cNvPr id="592" name="Google Shape;592;p87"/>
          <p:cNvSpPr txBox="1"/>
          <p:nvPr/>
        </p:nvSpPr>
        <p:spPr>
          <a:xfrm>
            <a:off x="18225" y="22620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
        <p:nvSpPr>
          <p:cNvPr id="593" name="Google Shape;593;p87"/>
          <p:cNvSpPr txBox="1"/>
          <p:nvPr/>
        </p:nvSpPr>
        <p:spPr>
          <a:xfrm>
            <a:off x="18225" y="1238325"/>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
        <p:nvSpPr>
          <p:cNvPr id="594" name="Google Shape;594;p87"/>
          <p:cNvSpPr txBox="1"/>
          <p:nvPr/>
        </p:nvSpPr>
        <p:spPr>
          <a:xfrm>
            <a:off x="-53675" y="2250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FF9900"/>
                </a:solidFill>
                <a:latin typeface="Open Sans"/>
                <a:ea typeface="Open Sans"/>
                <a:cs typeface="Open Sans"/>
                <a:sym typeface="Open Sans"/>
              </a:rPr>
              <a:t>optional</a:t>
            </a:r>
            <a:endParaRPr>
              <a:solidFill>
                <a:srgbClr val="FF9900"/>
              </a:solidFill>
            </a:endParaRPr>
          </a:p>
        </p:txBody>
      </p:sp>
      <p:sp>
        <p:nvSpPr>
          <p:cNvPr id="595" name="Google Shape;595;p87"/>
          <p:cNvSpPr txBox="1"/>
          <p:nvPr/>
        </p:nvSpPr>
        <p:spPr>
          <a:xfrm>
            <a:off x="18225" y="3262575"/>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cxnSp>
        <p:nvCxnSpPr>
          <p:cNvPr id="596" name="Google Shape;596;p87"/>
          <p:cNvCxnSpPr/>
          <p:nvPr/>
        </p:nvCxnSpPr>
        <p:spPr>
          <a:xfrm>
            <a:off x="258375" y="59592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597" name="Google Shape;597;p87"/>
          <p:cNvSpPr txBox="1"/>
          <p:nvPr/>
        </p:nvSpPr>
        <p:spPr>
          <a:xfrm>
            <a:off x="18225" y="428830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88"/>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Use your idea development time for:</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00"/>
                </a:solidFill>
                <a:latin typeface="Oswald"/>
                <a:ea typeface="Oswald"/>
                <a:cs typeface="Oswald"/>
                <a:sym typeface="Oswald"/>
              </a:rPr>
              <a:t>generating ideas</a:t>
            </a:r>
            <a:r>
              <a:rPr lang="en" sz="3800">
                <a:solidFill>
                  <a:srgbClr val="FFFFFF"/>
                </a:solidFill>
                <a:latin typeface="Oswald"/>
                <a:ea typeface="Oswald"/>
                <a:cs typeface="Oswald"/>
                <a:sym typeface="Oswald"/>
              </a:rPr>
              <a:t>, </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00FF"/>
              </a:solidFill>
              <a:latin typeface="Oswald"/>
              <a:ea typeface="Oswald"/>
              <a:cs typeface="Oswald"/>
              <a:sym typeface="Oswald"/>
            </a:endParaRPr>
          </a:p>
          <a:p>
            <a:pPr indent="0" lvl="0" marL="0" rtl="0" algn="ctr">
              <a:spcBef>
                <a:spcPts val="0"/>
              </a:spcBef>
              <a:spcAft>
                <a:spcPts val="0"/>
              </a:spcAft>
              <a:buNone/>
            </a:pPr>
            <a:r>
              <a:rPr lang="en" sz="3800">
                <a:solidFill>
                  <a:srgbClr val="FF00FF"/>
                </a:solidFill>
                <a:latin typeface="Oswald"/>
                <a:ea typeface="Oswald"/>
                <a:cs typeface="Oswald"/>
                <a:sym typeface="Oswald"/>
              </a:rPr>
              <a:t>gathering images</a:t>
            </a:r>
            <a:r>
              <a:rPr lang="en" sz="3800">
                <a:solidFill>
                  <a:srgbClr val="FFFFFF"/>
                </a:solidFill>
                <a:latin typeface="Oswald"/>
                <a:ea typeface="Oswald"/>
                <a:cs typeface="Oswald"/>
                <a:sym typeface="Oswald"/>
              </a:rPr>
              <a:t>, and</a:t>
            </a:r>
            <a:endParaRPr sz="3800">
              <a:solidFill>
                <a:srgbClr val="FFFFFF"/>
              </a:solidFill>
              <a:latin typeface="Oswald"/>
              <a:ea typeface="Oswald"/>
              <a:cs typeface="Oswald"/>
              <a:sym typeface="Oswald"/>
            </a:endParaRPr>
          </a:p>
          <a:p>
            <a:pPr indent="0" lvl="0" marL="0" rtl="0" algn="ctr">
              <a:spcBef>
                <a:spcPts val="0"/>
              </a:spcBef>
              <a:spcAft>
                <a:spcPts val="0"/>
              </a:spcAft>
              <a:buNone/>
            </a:pPr>
            <a:r>
              <a:t/>
            </a:r>
            <a:endParaRPr sz="3800">
              <a:solidFill>
                <a:srgbClr val="FFFFFF"/>
              </a:solidFill>
              <a:latin typeface="Oswald"/>
              <a:ea typeface="Oswald"/>
              <a:cs typeface="Oswald"/>
              <a:sym typeface="Oswald"/>
            </a:endParaRPr>
          </a:p>
          <a:p>
            <a:pPr indent="0" lvl="0" marL="0" rtl="0" algn="ctr">
              <a:spcBef>
                <a:spcPts val="0"/>
              </a:spcBef>
              <a:spcAft>
                <a:spcPts val="0"/>
              </a:spcAft>
              <a:buNone/>
            </a:pPr>
            <a:r>
              <a:rPr lang="en" sz="3800">
                <a:solidFill>
                  <a:srgbClr val="FFFFFF"/>
                </a:solidFill>
                <a:latin typeface="Oswald"/>
                <a:ea typeface="Oswald"/>
                <a:cs typeface="Oswald"/>
                <a:sym typeface="Oswald"/>
              </a:rPr>
              <a:t> </a:t>
            </a:r>
            <a:r>
              <a:rPr lang="en" sz="3800">
                <a:solidFill>
                  <a:srgbClr val="00FFFF"/>
                </a:solidFill>
                <a:latin typeface="Oswald"/>
                <a:ea typeface="Oswald"/>
                <a:cs typeface="Oswald"/>
                <a:sym typeface="Oswald"/>
              </a:rPr>
              <a:t>painting practice</a:t>
            </a:r>
            <a:endParaRPr sz="3800">
              <a:solidFill>
                <a:srgbClr val="00FFFF"/>
              </a:solidFill>
              <a:latin typeface="Oswald"/>
              <a:ea typeface="Oswald"/>
              <a:cs typeface="Oswald"/>
              <a:sym typeface="Oswald"/>
            </a:endParaRPr>
          </a:p>
        </p:txBody>
      </p:sp>
      <p:sp>
        <p:nvSpPr>
          <p:cNvPr descr="Translations" id="603" name="Google Shape;603;p88"/>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ሃሳቦችን ለማፍለቅ፣ ምስሎችን ለመሰብሰብ እና ለመሳል ልምምድ የሃሳብ ልማት ጊዜዎን ይጠቀሙ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استخدم وقت تطوير أفكارك لتوليد الأفكار وجمع الصور وممارسة الرسم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Aprofita el temps de desenvolupament d'idees per generar idees, recopilar imatges i practicar la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利用你的想法开发时间来产生想法、收集图像和绘画练习</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از زمان توسعه ایده خود برای تولید ایده‌ها، جمع‌آوری تصاویر و تمرین نقاشی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अपने विचार विकास समय का उपयोग विचार उत्पन्न करने, चित्र एकत्र करने और चित्रकारी का अभ्यास करने में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アイデア開発の時間を、アイデアの創出、イメージの収集、絵を描く練習に活用しましょう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아이디어 개발 시간을 활용하여 아이디어 생성, 이미지 수집, 그림 그리기 연습을 하세요.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Dema pêşxistina ramanên xwe ji bo çêkirina ramanan, berhevkirina wêneyan û pratîkkirina boyaxkirinê bi kar bîne.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Use seu tempo de desenvolvimento de ideias para gerar ideias, reunir imagens e praticar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ਆਪਣੇ ਵਿਚਾਰ ਵਿਕਾਸ ਸਮੇਂ ਨੂੰ ਵਿਚਾਰ ਪੈਦਾ ਕਰਨ, ਤਸਵੀਰਾਂ ਇਕੱਠੀਆਂ ਕਰਨ ਅਤੇ ਪੇਂਟਿੰਗ ਅਭਿਆਸ ਲਈ ਵਰਤੋ।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Используйте время разработки идеи для ее генерирования, подбора изображений и практики рисования.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U isticmaal wakhtiga horumarinta fikradaada si aad u abuurto fikrado, sawiro u ururiso, iyo ku celcelinta rinjiyeynta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Utilice su tiempo de desarrollo de ideas para generar ideas, recopilar imágenes y practicar la pintura.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Tumia wakati wako wa kukuza wazo kwa kutoa maoni, kukusanya picha, na mazoezi ya uchoraji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Gamitin ang iyong oras sa pagbuo ng ideya para sa pagbuo ng mga ideya, pangangalap ng mga larawan, at pagsasanay sa pagpipinta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Fikir geliştirme zamanınızı fikir üretmek, görsel toplamak ve resim pratiği yapmak için kullanın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Використовуйте час, призначений для розвитку ідей, для генерування ідей, збору зображень та практики малювання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Sử dụng thời gian phát triển ý tưởng của bạn để tạo ra ý tưởng, thu thập hình ảnh và thực hành vẽ tranh</a:t>
            </a:r>
            <a:endParaRPr sz="1350">
              <a:solidFill>
                <a:srgbClr val="AAAAAA"/>
              </a:solidFill>
              <a:latin typeface="Average"/>
              <a:ea typeface="Average"/>
              <a:cs typeface="Average"/>
              <a:sym typeface="Averag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descr="Title" id="608" name="Google Shape;608;p89"/>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609" name="Google Shape;609;p89"/>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grpSp>
        <p:nvGrpSpPr>
          <p:cNvPr id="614" name="Google Shape;614;p90"/>
          <p:cNvGrpSpPr/>
          <p:nvPr/>
        </p:nvGrpSpPr>
        <p:grpSpPr>
          <a:xfrm>
            <a:off x="0" y="0"/>
            <a:ext cx="9144048" cy="3883200"/>
            <a:chOff x="0" y="0"/>
            <a:chExt cx="9144048" cy="3883200"/>
          </a:xfrm>
        </p:grpSpPr>
        <p:pic>
          <p:nvPicPr>
            <p:cNvPr id="615" name="Google Shape;615;p90"/>
            <p:cNvPicPr preferRelativeResize="0"/>
            <p:nvPr/>
          </p:nvPicPr>
          <p:blipFill>
            <a:blip r:embed="rId3">
              <a:alphaModFix/>
            </a:blip>
            <a:stretch>
              <a:fillRect/>
            </a:stretch>
          </p:blipFill>
          <p:spPr>
            <a:xfrm>
              <a:off x="0" y="0"/>
              <a:ext cx="3246076" cy="3883177"/>
            </a:xfrm>
            <a:prstGeom prst="rect">
              <a:avLst/>
            </a:prstGeom>
            <a:noFill/>
            <a:ln>
              <a:noFill/>
            </a:ln>
          </p:spPr>
        </p:pic>
        <p:pic>
          <p:nvPicPr>
            <p:cNvPr id="616" name="Google Shape;616;p90"/>
            <p:cNvPicPr preferRelativeResize="0"/>
            <p:nvPr/>
          </p:nvPicPr>
          <p:blipFill>
            <a:blip r:embed="rId4">
              <a:alphaModFix/>
            </a:blip>
            <a:stretch>
              <a:fillRect/>
            </a:stretch>
          </p:blipFill>
          <p:spPr>
            <a:xfrm>
              <a:off x="4896650" y="0"/>
              <a:ext cx="4247398" cy="3878272"/>
            </a:xfrm>
            <a:prstGeom prst="rect">
              <a:avLst/>
            </a:prstGeom>
            <a:noFill/>
            <a:ln>
              <a:noFill/>
            </a:ln>
          </p:spPr>
        </p:pic>
        <p:sp>
          <p:nvSpPr>
            <p:cNvPr id="617" name="Google Shape;617;p90"/>
            <p:cNvSpPr txBox="1"/>
            <p:nvPr/>
          </p:nvSpPr>
          <p:spPr>
            <a:xfrm>
              <a:off x="3246075" y="0"/>
              <a:ext cx="1650600" cy="388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Generate lots of ideas and select the best!</a:t>
              </a:r>
              <a:endParaRPr>
                <a:solidFill>
                  <a:srgbClr val="B7B7B7"/>
                </a:solidFill>
                <a:latin typeface="Average"/>
                <a:ea typeface="Average"/>
                <a:cs typeface="Average"/>
                <a:sym typeface="Average"/>
              </a:endParaRPr>
            </a:p>
          </p:txBody>
        </p:sp>
      </p:grpSp>
      <p:sp>
        <p:nvSpPr>
          <p:cNvPr descr="Column 1" id="618" name="Google Shape;618;p90"/>
          <p:cNvSpPr txBox="1"/>
          <p:nvPr/>
        </p:nvSpPr>
        <p:spPr>
          <a:xfrm>
            <a:off x="0" y="3883175"/>
            <a:ext cx="4896600" cy="297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ብዙ ሀሳቦችን ይፍጠሩ እና ምርጡን ይምረጡ!</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توليد الكثير من الأفكار واختيار الأفضل!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Genera moltes idees i tria la millor!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产生大量的想法并选择最好的！</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ایده‌های زیادی خلق کنید و بهترین‌ها را انتخاب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बहुत सारे विचार उत्पन्न करें और सर्वोत्तम का चयन करें!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たくさんのアイデアを生み出し、最良のものを選択してください。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많은 아이디어를 생각해 보고 가장 좋은 아이디어를 선택하세요!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Gelek ramanan çêbikin û ya herî baş hilbijêrin!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Gere muitas ideias e selecione as melhores!</a:t>
            </a:r>
            <a:endParaRPr sz="1700">
              <a:solidFill>
                <a:srgbClr val="AAAAAA"/>
              </a:solidFill>
              <a:latin typeface="Average"/>
              <a:ea typeface="Average"/>
              <a:cs typeface="Average"/>
              <a:sym typeface="Average"/>
            </a:endParaRPr>
          </a:p>
        </p:txBody>
      </p:sp>
      <p:sp>
        <p:nvSpPr>
          <p:cNvPr descr="Column 2" id="619" name="Google Shape;619;p90"/>
          <p:cNvSpPr txBox="1"/>
          <p:nvPr/>
        </p:nvSpPr>
        <p:spPr>
          <a:xfrm>
            <a:off x="4896600" y="3883175"/>
            <a:ext cx="4247400" cy="297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ਬਹੁਤ ਸਾਰੇ ਵਿਚਾਰ ਪੈਦਾ ਕਰੋ ਅਤੇ ਸਭ ਤੋਂ ਵਧੀਆ ਚੁਣੋ!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Генерируйте множество идей и выбирайте лучшие!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Abuur fikrado badan oo dooro kan ugu fiican!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¡Genera muchas ideas y selecciona la mejor!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Tengeneza mawazo mengi na uchague bora zaidi!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Bumuo ng maraming ideya at piliin ang pinakamahusay!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Bir sürü fikir üretin ve en iyilerini seçin!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Генеруйте багато ідей та оберіть найкращу!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Hãy đưa ra nhiều ý tưởng và chọn ra ý tưởng tốt nhất!</a:t>
            </a:r>
            <a:endParaRPr sz="1600">
              <a:solidFill>
                <a:srgbClr val="AAAAA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grpSp>
        <p:nvGrpSpPr>
          <p:cNvPr id="624" name="Google Shape;624;p91"/>
          <p:cNvGrpSpPr/>
          <p:nvPr/>
        </p:nvGrpSpPr>
        <p:grpSpPr>
          <a:xfrm>
            <a:off x="0" y="-100"/>
            <a:ext cx="9144000" cy="5135680"/>
            <a:chOff x="0" y="-100"/>
            <a:chExt cx="9144000" cy="5135680"/>
          </a:xfrm>
        </p:grpSpPr>
        <p:pic>
          <p:nvPicPr>
            <p:cNvPr descr="Image result for dj painting" id="625" name="Google Shape;625;p91"/>
            <p:cNvPicPr preferRelativeResize="0"/>
            <p:nvPr/>
          </p:nvPicPr>
          <p:blipFill>
            <a:blip r:embed="rId3">
              <a:alphaModFix/>
            </a:blip>
            <a:stretch>
              <a:fillRect/>
            </a:stretch>
          </p:blipFill>
          <p:spPr>
            <a:xfrm>
              <a:off x="0" y="19775"/>
              <a:ext cx="2666000" cy="3271029"/>
            </a:xfrm>
            <a:prstGeom prst="rect">
              <a:avLst/>
            </a:prstGeom>
            <a:noFill/>
            <a:ln>
              <a:noFill/>
            </a:ln>
          </p:spPr>
        </p:pic>
        <p:pic>
          <p:nvPicPr>
            <p:cNvPr descr="Image result for dj painting" id="626" name="Google Shape;626;p91"/>
            <p:cNvPicPr preferRelativeResize="0"/>
            <p:nvPr/>
          </p:nvPicPr>
          <p:blipFill>
            <a:blip r:embed="rId4">
              <a:alphaModFix/>
            </a:blip>
            <a:stretch>
              <a:fillRect/>
            </a:stretch>
          </p:blipFill>
          <p:spPr>
            <a:xfrm>
              <a:off x="2648736" y="19775"/>
              <a:ext cx="2332464" cy="3271024"/>
            </a:xfrm>
            <a:prstGeom prst="rect">
              <a:avLst/>
            </a:prstGeom>
            <a:noFill/>
            <a:ln>
              <a:noFill/>
            </a:ln>
          </p:spPr>
        </p:pic>
        <p:pic>
          <p:nvPicPr>
            <p:cNvPr descr="Image result for green smoke" id="627" name="Google Shape;627;p91"/>
            <p:cNvPicPr preferRelativeResize="0"/>
            <p:nvPr/>
          </p:nvPicPr>
          <p:blipFill>
            <a:blip r:embed="rId5">
              <a:alphaModFix/>
            </a:blip>
            <a:stretch>
              <a:fillRect/>
            </a:stretch>
          </p:blipFill>
          <p:spPr>
            <a:xfrm>
              <a:off x="4508558" y="3271025"/>
              <a:ext cx="2935642" cy="1845266"/>
            </a:xfrm>
            <a:prstGeom prst="rect">
              <a:avLst/>
            </a:prstGeom>
            <a:noFill/>
            <a:ln>
              <a:noFill/>
            </a:ln>
          </p:spPr>
        </p:pic>
        <p:pic>
          <p:nvPicPr>
            <p:cNvPr descr="Image result for green smoke" id="628" name="Google Shape;628;p91"/>
            <p:cNvPicPr preferRelativeResize="0"/>
            <p:nvPr/>
          </p:nvPicPr>
          <p:blipFill rotWithShape="1">
            <a:blip r:embed="rId6">
              <a:alphaModFix/>
            </a:blip>
            <a:srcRect b="0" l="30891" r="0" t="0"/>
            <a:stretch/>
          </p:blipFill>
          <p:spPr>
            <a:xfrm>
              <a:off x="0" y="3290314"/>
              <a:ext cx="2028636" cy="1845266"/>
            </a:xfrm>
            <a:prstGeom prst="rect">
              <a:avLst/>
            </a:prstGeom>
            <a:noFill/>
            <a:ln>
              <a:noFill/>
            </a:ln>
          </p:spPr>
        </p:pic>
        <p:pic>
          <p:nvPicPr>
            <p:cNvPr descr="Image result for old gas mask" id="629" name="Google Shape;629;p91"/>
            <p:cNvPicPr preferRelativeResize="0"/>
            <p:nvPr/>
          </p:nvPicPr>
          <p:blipFill>
            <a:blip r:embed="rId7">
              <a:alphaModFix/>
            </a:blip>
            <a:stretch>
              <a:fillRect/>
            </a:stretch>
          </p:blipFill>
          <p:spPr>
            <a:xfrm>
              <a:off x="2043485" y="3290315"/>
              <a:ext cx="2465064" cy="1845266"/>
            </a:xfrm>
            <a:prstGeom prst="rect">
              <a:avLst/>
            </a:prstGeom>
            <a:noFill/>
            <a:ln>
              <a:noFill/>
            </a:ln>
          </p:spPr>
        </p:pic>
        <p:pic>
          <p:nvPicPr>
            <p:cNvPr descr="Image result for dj painting" id="630" name="Google Shape;630;p91"/>
            <p:cNvPicPr preferRelativeResize="0"/>
            <p:nvPr/>
          </p:nvPicPr>
          <p:blipFill>
            <a:blip r:embed="rId8">
              <a:alphaModFix/>
            </a:blip>
            <a:stretch>
              <a:fillRect/>
            </a:stretch>
          </p:blipFill>
          <p:spPr>
            <a:xfrm>
              <a:off x="4981200" y="0"/>
              <a:ext cx="2462989" cy="3271025"/>
            </a:xfrm>
            <a:prstGeom prst="rect">
              <a:avLst/>
            </a:prstGeom>
            <a:noFill/>
            <a:ln>
              <a:noFill/>
            </a:ln>
          </p:spPr>
        </p:pic>
        <p:sp>
          <p:nvSpPr>
            <p:cNvPr id="631" name="Google Shape;631;p91"/>
            <p:cNvSpPr txBox="1"/>
            <p:nvPr/>
          </p:nvSpPr>
          <p:spPr>
            <a:xfrm>
              <a:off x="7444200" y="-100"/>
              <a:ext cx="1699800" cy="511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Gather reference photos to support your ideas</a:t>
              </a:r>
              <a:endParaRPr>
                <a:solidFill>
                  <a:srgbClr val="B7B7B7"/>
                </a:solidFill>
                <a:latin typeface="Average"/>
                <a:ea typeface="Average"/>
                <a:cs typeface="Average"/>
                <a:sym typeface="Average"/>
              </a:endParaRPr>
            </a:p>
          </p:txBody>
        </p:sp>
      </p:grpSp>
      <p:sp>
        <p:nvSpPr>
          <p:cNvPr descr="Column 1" id="632" name="Google Shape;632;p91"/>
          <p:cNvSpPr txBox="1"/>
          <p:nvPr/>
        </p:nvSpPr>
        <p:spPr>
          <a:xfrm>
            <a:off x="0" y="5116300"/>
            <a:ext cx="4572000" cy="17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ሃሳቦችህን ለመደገፍ የማመሳከሪያ ፎቶዎችን ሰብስብ</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اجمع صورًا مرجعية لدعم أفكارك</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Reuneix fotos de referència per recolzar les teves idees</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收集参考照片来支持你的想法</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برای پشتیبانی از ایده‌هایتان، عکس‌های مرجع جمع‌آوری کنید</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अपने विचारों के समर्थन के लिए संदर्भ तस्वीरें एकत्र करें</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アイデアを裏付ける参考写真を集める</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아이디어를 뒷받침할 참고 사진을 모으세요</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Wêneyên referansê berhev bikin da ku ramanên xwe piştgirî bikin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Reúna fotos de referência para apoiar suas ideias</a:t>
            </a:r>
            <a:endParaRPr sz="750">
              <a:solidFill>
                <a:srgbClr val="AAAAAA"/>
              </a:solidFill>
              <a:latin typeface="Average"/>
              <a:ea typeface="Average"/>
              <a:cs typeface="Average"/>
              <a:sym typeface="Average"/>
            </a:endParaRPr>
          </a:p>
        </p:txBody>
      </p:sp>
      <p:sp>
        <p:nvSpPr>
          <p:cNvPr descr="Column 2" id="633" name="Google Shape;633;p91"/>
          <p:cNvSpPr txBox="1"/>
          <p:nvPr/>
        </p:nvSpPr>
        <p:spPr>
          <a:xfrm>
            <a:off x="4269725" y="5116300"/>
            <a:ext cx="4874400" cy="174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ਆਪਣੇ ਵਿਚਾਰਾਂ ਦੇ ਸਮਰਥਨ ਲਈ ਹਵਾਲੇ ਦੀਆਂ ਫੋਟੋਆਂ ਇਕੱਠੀਆਂ ਕਰੋ।</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Соберите референсные фотографии для подтверждения ваших идей.</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Soo ururi sawiro tixraac ah si aad u taageerto fikradahaaga</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Reúne fotografías de referencia para respaldar tus ideas.</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Kusanya picha za marejeleo ili kuunga mkono mawazo yako</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Magtipon ng mga reference na larawan upang suportahan ang iyong mga ideya</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Fikirlerinizi desteklemek için referans fotoğraflar toplayın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Зберіть фотографії-посилання для підтвердження ваших ідей</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Thu thập ảnh tham khảo để hỗ trợ ý tưởng của bạn</a:t>
            </a:r>
            <a:endParaRPr sz="750">
              <a:solidFill>
                <a:srgbClr val="AAAAA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grpSp>
        <p:nvGrpSpPr>
          <p:cNvPr id="638" name="Google Shape;638;p92"/>
          <p:cNvGrpSpPr/>
          <p:nvPr/>
        </p:nvGrpSpPr>
        <p:grpSpPr>
          <a:xfrm>
            <a:off x="10" y="0"/>
            <a:ext cx="9143996" cy="5501327"/>
            <a:chOff x="10" y="0"/>
            <a:chExt cx="9143996" cy="5501327"/>
          </a:xfrm>
        </p:grpSpPr>
        <p:pic>
          <p:nvPicPr>
            <p:cNvPr id="639" name="Google Shape;639;p92"/>
            <p:cNvPicPr preferRelativeResize="0"/>
            <p:nvPr/>
          </p:nvPicPr>
          <p:blipFill>
            <a:blip r:embed="rId3">
              <a:alphaModFix/>
            </a:blip>
            <a:stretch>
              <a:fillRect/>
            </a:stretch>
          </p:blipFill>
          <p:spPr>
            <a:xfrm>
              <a:off x="10" y="0"/>
              <a:ext cx="3162726" cy="4195123"/>
            </a:xfrm>
            <a:prstGeom prst="rect">
              <a:avLst/>
            </a:prstGeom>
            <a:noFill/>
            <a:ln>
              <a:noFill/>
            </a:ln>
          </p:spPr>
        </p:pic>
        <p:pic>
          <p:nvPicPr>
            <p:cNvPr id="640" name="Google Shape;640;p92"/>
            <p:cNvPicPr preferRelativeResize="0"/>
            <p:nvPr/>
          </p:nvPicPr>
          <p:blipFill>
            <a:blip r:embed="rId4">
              <a:alphaModFix/>
            </a:blip>
            <a:stretch>
              <a:fillRect/>
            </a:stretch>
          </p:blipFill>
          <p:spPr>
            <a:xfrm>
              <a:off x="4996525" y="0"/>
              <a:ext cx="4147481" cy="5501327"/>
            </a:xfrm>
            <a:prstGeom prst="rect">
              <a:avLst/>
            </a:prstGeom>
            <a:noFill/>
            <a:ln>
              <a:noFill/>
            </a:ln>
          </p:spPr>
        </p:pic>
        <p:sp>
          <p:nvSpPr>
            <p:cNvPr id="641" name="Google Shape;641;p92"/>
            <p:cNvSpPr txBox="1"/>
            <p:nvPr/>
          </p:nvSpPr>
          <p:spPr>
            <a:xfrm>
              <a:off x="3162725" y="0"/>
              <a:ext cx="1833900" cy="41952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Develop compositions with thumbnails and create a rough copy</a:t>
              </a:r>
              <a:endParaRPr sz="2700">
                <a:solidFill>
                  <a:srgbClr val="FFFFFF"/>
                </a:solidFill>
                <a:latin typeface="Oswald"/>
                <a:ea typeface="Oswald"/>
                <a:cs typeface="Oswald"/>
                <a:sym typeface="Oswald"/>
              </a:endParaRPr>
            </a:p>
          </p:txBody>
        </p:sp>
      </p:grpSp>
      <p:sp>
        <p:nvSpPr>
          <p:cNvPr descr="Column 1" id="642" name="Google Shape;642;p92"/>
          <p:cNvSpPr txBox="1"/>
          <p:nvPr/>
        </p:nvSpPr>
        <p:spPr>
          <a:xfrm>
            <a:off x="0" y="4195125"/>
            <a:ext cx="4572000" cy="2662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ጥንቅሮችን በጥፍር አከሎች ይገንቡ እና ሻካራ ቅጂ ይፍጠሩ</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تطوير التراكيب باستخدام الصور المصغرة وإنشاء نسخة تقريبية</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Desenvolupar composicions amb miniatures i crear una còpia preliminar</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使用缩略图进行构图并创建草稿</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ترکیب‌بندی‌ها را با تصاویر کوچک توسعه دهید و یک نسخه خام ایجاد کنید</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थंबनेल के साथ रचनाएँ विकसित करें और एक रफ कॉपी बनाएँ</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サムネイルを使って構成を練り、ラフコピーを作成する</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썸네일로 구성을 개발하고 대략적인 사본을 만듭니다.</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Bi wêneyên piçûk kompozîsyonan pêşve bibin û kopiyek xav biafirînin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Desenvolver composições com miniaturas e criar um rascunho</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ਥੰਬਨੇਲ ਨਾਲ ਰਚਨਾਵਾਂ ਵਿਕਸਤ ਕਰੋ ਅਤੇ ਇੱਕ ਮੋਟਾ ਕਾਪੀ ਬਣਾਓ</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Разрабатывайте композиции с помощью миниатюр и создавайте черновые копии.</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Samee halabuur leh sawir-gacmeedyo oo samee nuqul qallafsan</a:t>
            </a:r>
            <a:endParaRPr sz="1100">
              <a:solidFill>
                <a:srgbClr val="AAAAAA"/>
              </a:solidFill>
              <a:latin typeface="Average"/>
              <a:ea typeface="Average"/>
              <a:cs typeface="Average"/>
              <a:sym typeface="Average"/>
            </a:endParaRPr>
          </a:p>
        </p:txBody>
      </p:sp>
      <p:sp>
        <p:nvSpPr>
          <p:cNvPr descr="Column 2" id="643" name="Google Shape;643;p92"/>
          <p:cNvSpPr txBox="1"/>
          <p:nvPr/>
        </p:nvSpPr>
        <p:spPr>
          <a:xfrm>
            <a:off x="4572150" y="5501325"/>
            <a:ext cx="4572000" cy="135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Desarrollar composiciones con miniaturas y crear un borrador</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Tengeneza utunzi kwa vijipicha na uunde nakala mbaya</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Bumuo ng mga komposisyon gamit ang mga thumbnail at lumikha ng isang magaspang na kopya</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Küçük resimlerle kompozisyonlar geliştirin ve kaba bir kopya oluşturun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Розробка композицій з мініатюрами та створення чорнового варіанту</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Phát triển các tác phẩm với hình thu nhỏ và tạo bản sao thô</a:t>
            </a:r>
            <a:endParaRPr sz="650">
              <a:solidFill>
                <a:srgbClr val="AAAAAA"/>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descr="Translations" id="648" name="Google Shape;648;p93"/>
          <p:cNvSpPr txBox="1"/>
          <p:nvPr/>
        </p:nvSpPr>
        <p:spPr>
          <a:xfrm>
            <a:off x="4670300" y="1828800"/>
            <a:ext cx="44736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የ Mikela Thoms ሀሳቦች በመጨረሻው ሥዕሏ ውስጥ ተፈጠሩ</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تطورت أفكار ميكايلا ثومز إلى لوحتها النهائية</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Les idees de Mikela Thoms es van desenvolupar en la seva pintura final</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Mikela Thoms 的想法最终发展成为她的最终作品</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ایده‌های میکلا تامس به نقاشی نهایی او تبدیل شد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मिकेला थॉम्स के विचार उनकी अंतिम पेंटिंग में विकसित हुए</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ミケラ・トムズのアイデアは彼女の最終的な絵画に発展した</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Mikela Thoms의 아이디어는 그녀의 최종 그림으로 발전했습니다.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Ramanên Mikela Thoms bûn sedema çêbûna tabloya wê ya dawî.</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As ideias de Mikela Thoms se desenvolveram em sua pintura final</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ਮਿਕੇਲਾ ਥਾਮਸ ਦੇ ਵਿਚਾਰ ਉਸਦੀ ਅੰਤਿਮ ਪੇਂਟਿੰਗ ਵਿੱਚ ਵਿਕਸਤ ਹੋਏ।</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Идеи Микелы Томс воплотились в ее последнюю картину</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Fikradaha Mikela Thoms ayaa u horumaray sawir gacmeedkeedii ugu dambeeyay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Las ideas de Mikela Thoms se desarrollaron en su pintura final.</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Mawazo ya Mikela Thoms yalikua katika uchoraji wake wa mwisho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Ang mga ideya ni Mikela Thoms ay nabuo sa kanyang huling pagpipinta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Mikela Thoms'un fikirleri son resmine dönüştü</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Ідеї ​​Мікели Томс розвинулися в її остаточну картину</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Ý tưởng của Mikela Thoms đã phát triển thành bức tranh cuối cùng của cô</a:t>
            </a:r>
            <a:endParaRPr sz="1050">
              <a:solidFill>
                <a:srgbClr val="B7B7B7"/>
              </a:solidFill>
              <a:latin typeface="Average"/>
              <a:ea typeface="Average"/>
              <a:cs typeface="Average"/>
              <a:sym typeface="Average"/>
            </a:endParaRPr>
          </a:p>
        </p:txBody>
      </p:sp>
      <p:grpSp>
        <p:nvGrpSpPr>
          <p:cNvPr id="649" name="Google Shape;649;p93"/>
          <p:cNvGrpSpPr/>
          <p:nvPr/>
        </p:nvGrpSpPr>
        <p:grpSpPr>
          <a:xfrm>
            <a:off x="0" y="0"/>
            <a:ext cx="9144000" cy="6858000"/>
            <a:chOff x="0" y="0"/>
            <a:chExt cx="9144000" cy="6858000"/>
          </a:xfrm>
        </p:grpSpPr>
        <p:pic>
          <p:nvPicPr>
            <p:cNvPr id="650" name="Google Shape;650;p93"/>
            <p:cNvPicPr preferRelativeResize="0"/>
            <p:nvPr/>
          </p:nvPicPr>
          <p:blipFill>
            <a:blip r:embed="rId3">
              <a:alphaModFix/>
            </a:blip>
            <a:stretch>
              <a:fillRect/>
            </a:stretch>
          </p:blipFill>
          <p:spPr>
            <a:xfrm>
              <a:off x="0" y="0"/>
              <a:ext cx="4670288" cy="6858000"/>
            </a:xfrm>
            <a:prstGeom prst="rect">
              <a:avLst/>
            </a:prstGeom>
            <a:noFill/>
            <a:ln>
              <a:noFill/>
            </a:ln>
          </p:spPr>
        </p:pic>
        <p:pic>
          <p:nvPicPr>
            <p:cNvPr id="651" name="Google Shape;651;p93"/>
            <p:cNvPicPr preferRelativeResize="0"/>
            <p:nvPr/>
          </p:nvPicPr>
          <p:blipFill>
            <a:blip r:embed="rId4">
              <a:alphaModFix/>
            </a:blip>
            <a:stretch>
              <a:fillRect/>
            </a:stretch>
          </p:blipFill>
          <p:spPr>
            <a:xfrm>
              <a:off x="4686300" y="0"/>
              <a:ext cx="1828800" cy="1828800"/>
            </a:xfrm>
            <a:prstGeom prst="rect">
              <a:avLst/>
            </a:prstGeom>
            <a:noFill/>
            <a:ln>
              <a:noFill/>
            </a:ln>
          </p:spPr>
        </p:pic>
        <p:sp>
          <p:nvSpPr>
            <p:cNvPr id="652" name="Google Shape;652;p93"/>
            <p:cNvSpPr txBox="1"/>
            <p:nvPr/>
          </p:nvSpPr>
          <p:spPr>
            <a:xfrm>
              <a:off x="6515100" y="0"/>
              <a:ext cx="2628900" cy="184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Mikela Thoms’ </a:t>
              </a:r>
              <a:endParaRPr sz="2700">
                <a:solidFill>
                  <a:srgbClr val="FFFFFF"/>
                </a:solidFill>
                <a:latin typeface="Oswald"/>
                <a:ea typeface="Oswald"/>
                <a:cs typeface="Oswald"/>
                <a:sym typeface="Oswald"/>
              </a:endParaRPr>
            </a:p>
            <a:p>
              <a:pPr indent="0" lvl="0" marL="0" rtl="0" algn="ctr">
                <a:spcBef>
                  <a:spcPts val="0"/>
                </a:spcBef>
                <a:spcAft>
                  <a:spcPts val="0"/>
                </a:spcAft>
                <a:buNone/>
              </a:pPr>
              <a:r>
                <a:rPr lang="en" sz="2700">
                  <a:solidFill>
                    <a:srgbClr val="FFFFFF"/>
                  </a:solidFill>
                  <a:latin typeface="Oswald"/>
                  <a:ea typeface="Oswald"/>
                  <a:cs typeface="Oswald"/>
                  <a:sym typeface="Oswald"/>
                </a:rPr>
                <a:t>ideas developed into her final painting</a:t>
              </a: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grpSp>
        <p:nvGrpSpPr>
          <p:cNvPr id="661" name="Google Shape;661;p95"/>
          <p:cNvGrpSpPr/>
          <p:nvPr/>
        </p:nvGrpSpPr>
        <p:grpSpPr>
          <a:xfrm>
            <a:off x="0" y="-50"/>
            <a:ext cx="9143999" cy="4085749"/>
            <a:chOff x="0" y="-50"/>
            <a:chExt cx="9143999" cy="4085749"/>
          </a:xfrm>
        </p:grpSpPr>
        <p:sp>
          <p:nvSpPr>
            <p:cNvPr id="662" name="Google Shape;662;p95"/>
            <p:cNvSpPr txBox="1"/>
            <p:nvPr/>
          </p:nvSpPr>
          <p:spPr>
            <a:xfrm>
              <a:off x="4247400" y="-50"/>
              <a:ext cx="1754400" cy="408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Generate lots of ideas and select the best!</a:t>
              </a:r>
              <a:endParaRPr>
                <a:solidFill>
                  <a:srgbClr val="B7B7B7"/>
                </a:solidFill>
                <a:latin typeface="Average"/>
                <a:ea typeface="Average"/>
                <a:cs typeface="Average"/>
                <a:sym typeface="Average"/>
              </a:endParaRPr>
            </a:p>
          </p:txBody>
        </p:sp>
        <p:pic>
          <p:nvPicPr>
            <p:cNvPr id="663" name="Google Shape;663;p95"/>
            <p:cNvPicPr preferRelativeResize="0"/>
            <p:nvPr/>
          </p:nvPicPr>
          <p:blipFill>
            <a:blip r:embed="rId3">
              <a:alphaModFix/>
            </a:blip>
            <a:stretch>
              <a:fillRect/>
            </a:stretch>
          </p:blipFill>
          <p:spPr>
            <a:xfrm>
              <a:off x="0" y="0"/>
              <a:ext cx="4247398" cy="4085603"/>
            </a:xfrm>
            <a:prstGeom prst="rect">
              <a:avLst/>
            </a:prstGeom>
            <a:noFill/>
            <a:ln>
              <a:noFill/>
            </a:ln>
          </p:spPr>
        </p:pic>
        <p:pic>
          <p:nvPicPr>
            <p:cNvPr id="664" name="Google Shape;664;p95"/>
            <p:cNvPicPr preferRelativeResize="0"/>
            <p:nvPr/>
          </p:nvPicPr>
          <p:blipFill>
            <a:blip r:embed="rId4">
              <a:alphaModFix/>
            </a:blip>
            <a:stretch>
              <a:fillRect/>
            </a:stretch>
          </p:blipFill>
          <p:spPr>
            <a:xfrm>
              <a:off x="6001926" y="0"/>
              <a:ext cx="3142074" cy="4085699"/>
            </a:xfrm>
            <a:prstGeom prst="rect">
              <a:avLst/>
            </a:prstGeom>
            <a:noFill/>
            <a:ln>
              <a:noFill/>
            </a:ln>
          </p:spPr>
        </p:pic>
      </p:grpSp>
      <p:sp>
        <p:nvSpPr>
          <p:cNvPr descr="Column 1" id="665" name="Google Shape;665;p95"/>
          <p:cNvSpPr txBox="1"/>
          <p:nvPr/>
        </p:nvSpPr>
        <p:spPr>
          <a:xfrm>
            <a:off x="0" y="4085700"/>
            <a:ext cx="4572000" cy="2772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ብዙ ሀሳቦችን ይፍጠሩ እና ምርጡን ይምረጡ!</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توليد الكثير من الأفكار واختيار الأفضل!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Genera moltes idees i tria la millor!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产生大量的想法并选择最好的！</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ایده‌های زیادی خلق کنید و بهترین‌ها را انتخاب کنید!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बहुत सारे विचार उत्पन्न करें और सर्वोत्तम का चयन करें!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たくさんのアイデアを生み出し、最良のものを選択してください。</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많은 아이디어를 생각해 보고 가장 좋은 아이디어를 선택하세요!</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Gelek ramanan çêbikin û ya herî baş hilbijêrin!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Gere muitas ideias e selecione as melhores!</a:t>
            </a:r>
            <a:endParaRPr sz="1800">
              <a:solidFill>
                <a:srgbClr val="CACACA"/>
              </a:solidFill>
              <a:latin typeface="Average"/>
              <a:ea typeface="Average"/>
              <a:cs typeface="Average"/>
              <a:sym typeface="Average"/>
            </a:endParaRPr>
          </a:p>
        </p:txBody>
      </p:sp>
      <p:sp>
        <p:nvSpPr>
          <p:cNvPr descr="Column 2" id="666" name="Google Shape;666;p95"/>
          <p:cNvSpPr txBox="1"/>
          <p:nvPr/>
        </p:nvSpPr>
        <p:spPr>
          <a:xfrm>
            <a:off x="4572000" y="4085700"/>
            <a:ext cx="4572000" cy="2772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ਬਹੁਤ ਸਾਰੇ ਵਿਚਾਰ ਪੈਦਾ ਕਰੋ ਅਤੇ ਸਭ ਤੋਂ ਵਧੀਆ ਚੁਣੋ!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Генерируйте множество идей и выбирайте лучшие!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Abuur fikrado badan oo dooro kan ugu fiican!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¡Genera muchas ideas y selecciona la mejor!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Tengeneza mawazo mengi na uchague bora zaidi!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Bumuo ng maraming ideya at piliin ang pinakamahusay!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Bir sürü fikir üretin ve en iyilerini seçin!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Генеруйте багато ідей та оберіть найкращу!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Hãy đưa ra nhiều ý tưởng và chọn ra ý tưởng tốt nhất!</a:t>
            </a:r>
            <a:endParaRPr sz="1800">
              <a:solidFill>
                <a:srgbClr val="CACACA"/>
              </a:solidFill>
              <a:latin typeface="Average"/>
              <a:ea typeface="Average"/>
              <a:cs typeface="Average"/>
              <a:sym typeface="Average"/>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descr="Translations" id="671" name="Google Shape;671;p96"/>
          <p:cNvSpPr txBox="1"/>
          <p:nvPr/>
        </p:nvSpPr>
        <p:spPr>
          <a:xfrm>
            <a:off x="5665300" y="3656375"/>
            <a:ext cx="3478800" cy="320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50">
                <a:solidFill>
                  <a:srgbClr val="AAAAAA"/>
                </a:solidFill>
                <a:latin typeface="Average"/>
                <a:ea typeface="Average"/>
                <a:cs typeface="Average"/>
                <a:sym typeface="Average"/>
              </a:rPr>
              <a:t>ሃሳቦችህን ለመደገፍ የማመሳከሪያ ፎቶዎችን ሰብስብ</a:t>
            </a:r>
            <a:endParaRPr sz="950">
              <a:solidFill>
                <a:srgbClr val="AAAAAA"/>
              </a:solidFill>
              <a:latin typeface="Average"/>
              <a:ea typeface="Average"/>
              <a:cs typeface="Average"/>
              <a:sym typeface="Average"/>
            </a:endParaRPr>
          </a:p>
          <a:p>
            <a:pPr indent="0" lvl="0" marL="0" rtl="1" algn="r">
              <a:spcBef>
                <a:spcPts val="0"/>
              </a:spcBef>
              <a:spcAft>
                <a:spcPts val="0"/>
              </a:spcAft>
              <a:buNone/>
            </a:pPr>
            <a:r>
              <a:rPr lang="en" sz="950">
                <a:solidFill>
                  <a:srgbClr val="AAAAAA"/>
                </a:solidFill>
                <a:latin typeface="Average"/>
                <a:ea typeface="Average"/>
                <a:cs typeface="Average"/>
                <a:sym typeface="Average"/>
              </a:rPr>
              <a:t>اجمع صورًا مرجعية لدعم أفكارك</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Reuneix fotos de referència per recolzar les teves idees</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收集参考照片来支持你的想法</a:t>
            </a:r>
            <a:endParaRPr sz="950">
              <a:solidFill>
                <a:srgbClr val="AAAAAA"/>
              </a:solidFill>
              <a:latin typeface="Average"/>
              <a:ea typeface="Average"/>
              <a:cs typeface="Average"/>
              <a:sym typeface="Average"/>
            </a:endParaRPr>
          </a:p>
          <a:p>
            <a:pPr indent="0" lvl="0" marL="0" rtl="1" algn="r">
              <a:spcBef>
                <a:spcPts val="0"/>
              </a:spcBef>
              <a:spcAft>
                <a:spcPts val="0"/>
              </a:spcAft>
              <a:buNone/>
            </a:pPr>
            <a:r>
              <a:rPr lang="en" sz="950">
                <a:solidFill>
                  <a:srgbClr val="AAAAAA"/>
                </a:solidFill>
                <a:latin typeface="Average"/>
                <a:ea typeface="Average"/>
                <a:cs typeface="Average"/>
                <a:sym typeface="Average"/>
              </a:rPr>
              <a:t>برای پشتیبانی از ایده‌هایتان، عکس‌های مرجع جمع‌آوری کنید</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अपने विचारों के समर्थन के लिए संदर्भ तस्वीरें एकत्र करें</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アイデアを裏付ける参考写真を集める</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아이디어를 뒷받침할 참고 사진을 모으세요</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Wêneyên referansê berhev bikin da ku ramanên xwe piştgirî bikin</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Reúna fotos de referência para apoiar suas ideias</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ਆਪਣੇ ਵਿਚਾਰਾਂ ਦੇ ਸਮਰਥਨ ਲਈ ਹਵਾਲੇ ਦੀਆਂ ਫੋਟੋਆਂ ਇਕੱਠੀਆਂ ਕਰੋ।</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Соберите референсные фотографии для подтверждения ваших идей.</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Soo ururi sawiro tixraac ah si aad u taageerto fikradahaaga</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Reúne fotografías de referencia para respaldar tus ideas.</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Kusanya picha za marejeleo ili kuunga mkono mawazo yako</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Magtipon ng mga reference na larawan upang suportahan ang iyong mga ideya</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Fikirlerinizi desteklemek için referans fotoğraflar toplayın</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Зберіть фотографії-посилання для підтвердження ваших ідей</a:t>
            </a:r>
            <a:endParaRPr sz="950">
              <a:solidFill>
                <a:srgbClr val="AAAAAA"/>
              </a:solidFill>
              <a:latin typeface="Average"/>
              <a:ea typeface="Average"/>
              <a:cs typeface="Average"/>
              <a:sym typeface="Average"/>
            </a:endParaRPr>
          </a:p>
          <a:p>
            <a:pPr indent="0" lvl="0" marL="0" rtl="0" algn="l">
              <a:spcBef>
                <a:spcPts val="0"/>
              </a:spcBef>
              <a:spcAft>
                <a:spcPts val="0"/>
              </a:spcAft>
              <a:buNone/>
            </a:pPr>
            <a:r>
              <a:rPr lang="en" sz="950">
                <a:solidFill>
                  <a:srgbClr val="AAAAAA"/>
                </a:solidFill>
                <a:latin typeface="Average"/>
                <a:ea typeface="Average"/>
                <a:cs typeface="Average"/>
                <a:sym typeface="Average"/>
              </a:rPr>
              <a:t>Thu thập ảnh tham khảo để hỗ trợ ý tưởng của bạn</a:t>
            </a:r>
            <a:endParaRPr sz="950">
              <a:solidFill>
                <a:srgbClr val="B7B7B7"/>
              </a:solidFill>
              <a:latin typeface="Average"/>
              <a:ea typeface="Average"/>
              <a:cs typeface="Average"/>
              <a:sym typeface="Average"/>
            </a:endParaRPr>
          </a:p>
        </p:txBody>
      </p:sp>
      <p:grpSp>
        <p:nvGrpSpPr>
          <p:cNvPr id="672" name="Google Shape;672;p96"/>
          <p:cNvGrpSpPr/>
          <p:nvPr/>
        </p:nvGrpSpPr>
        <p:grpSpPr>
          <a:xfrm>
            <a:off x="0" y="0"/>
            <a:ext cx="9144000" cy="6858000"/>
            <a:chOff x="0" y="0"/>
            <a:chExt cx="9144000" cy="6858000"/>
          </a:xfrm>
        </p:grpSpPr>
        <p:pic>
          <p:nvPicPr>
            <p:cNvPr id="673" name="Google Shape;673;p96"/>
            <p:cNvPicPr preferRelativeResize="0"/>
            <p:nvPr/>
          </p:nvPicPr>
          <p:blipFill>
            <a:blip r:embed="rId3">
              <a:alphaModFix/>
            </a:blip>
            <a:stretch>
              <a:fillRect/>
            </a:stretch>
          </p:blipFill>
          <p:spPr>
            <a:xfrm>
              <a:off x="4715277" y="646500"/>
              <a:ext cx="4070935" cy="3010041"/>
            </a:xfrm>
            <a:prstGeom prst="rect">
              <a:avLst/>
            </a:prstGeom>
            <a:noFill/>
            <a:ln>
              <a:noFill/>
            </a:ln>
          </p:spPr>
        </p:pic>
        <p:pic>
          <p:nvPicPr>
            <p:cNvPr id="674" name="Google Shape;674;p96"/>
            <p:cNvPicPr preferRelativeResize="0"/>
            <p:nvPr/>
          </p:nvPicPr>
          <p:blipFill>
            <a:blip r:embed="rId4">
              <a:alphaModFix/>
            </a:blip>
            <a:stretch>
              <a:fillRect/>
            </a:stretch>
          </p:blipFill>
          <p:spPr>
            <a:xfrm>
              <a:off x="129175" y="646525"/>
              <a:ext cx="4586101" cy="3009969"/>
            </a:xfrm>
            <a:prstGeom prst="rect">
              <a:avLst/>
            </a:prstGeom>
            <a:noFill/>
            <a:ln>
              <a:noFill/>
            </a:ln>
          </p:spPr>
        </p:pic>
        <p:pic>
          <p:nvPicPr>
            <p:cNvPr id="675" name="Google Shape;675;p96"/>
            <p:cNvPicPr preferRelativeResize="0"/>
            <p:nvPr/>
          </p:nvPicPr>
          <p:blipFill>
            <a:blip r:embed="rId5">
              <a:alphaModFix/>
            </a:blip>
            <a:stretch>
              <a:fillRect/>
            </a:stretch>
          </p:blipFill>
          <p:spPr>
            <a:xfrm>
              <a:off x="129175" y="3656505"/>
              <a:ext cx="5506387" cy="3201495"/>
            </a:xfrm>
            <a:prstGeom prst="rect">
              <a:avLst/>
            </a:prstGeom>
            <a:noFill/>
            <a:ln>
              <a:noFill/>
            </a:ln>
          </p:spPr>
        </p:pic>
        <p:sp>
          <p:nvSpPr>
            <p:cNvPr id="676" name="Google Shape;676;p96"/>
            <p:cNvSpPr txBox="1"/>
            <p:nvPr/>
          </p:nvSpPr>
          <p:spPr>
            <a:xfrm>
              <a:off x="0" y="0"/>
              <a:ext cx="9144000" cy="64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Gather reference photos to support your ideas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3"/>
          <p:cNvSpPr txBox="1"/>
          <p:nvPr/>
        </p:nvSpPr>
        <p:spPr>
          <a:xfrm>
            <a:off x="0" y="5956175"/>
            <a:ext cx="9144000" cy="901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Lisa Pellow</a:t>
            </a:r>
            <a:r>
              <a:rPr i="1" lang="en" sz="2400">
                <a:solidFill>
                  <a:srgbClr val="B7B7B7"/>
                </a:solidFill>
                <a:latin typeface="Cabin"/>
                <a:ea typeface="Cabin"/>
                <a:cs typeface="Cabin"/>
                <a:sym typeface="Cabin"/>
              </a:rPr>
              <a:t>,</a:t>
            </a:r>
            <a:r>
              <a:rPr b="1" i="1" lang="en" sz="2400">
                <a:solidFill>
                  <a:srgbClr val="FFFFFF"/>
                </a:solidFill>
                <a:latin typeface="Cabin"/>
                <a:ea typeface="Cabin"/>
                <a:cs typeface="Cabin"/>
                <a:sym typeface="Cabin"/>
              </a:rPr>
              <a:t> untitled (happy bee)</a:t>
            </a:r>
            <a:r>
              <a:rPr i="1" lang="en" sz="2400">
                <a:solidFill>
                  <a:srgbClr val="B7B7B7"/>
                </a:solidFill>
                <a:latin typeface="Cabin"/>
                <a:ea typeface="Cabin"/>
                <a:cs typeface="Cabin"/>
                <a:sym typeface="Cabin"/>
              </a:rPr>
              <a:t>, Cross stitch, Spring 2025.</a:t>
            </a:r>
            <a:endParaRPr i="1" sz="2400">
              <a:solidFill>
                <a:srgbClr val="B7B7B7"/>
              </a:solidFill>
              <a:latin typeface="Cabin"/>
              <a:ea typeface="Cabin"/>
              <a:cs typeface="Cabin"/>
              <a:sym typeface="Cabin"/>
            </a:endParaRPr>
          </a:p>
        </p:txBody>
      </p:sp>
      <p:pic>
        <p:nvPicPr>
          <p:cNvPr id="225" name="Google Shape;225;p43" title="IMG-7100.JPG"/>
          <p:cNvPicPr preferRelativeResize="0"/>
          <p:nvPr/>
        </p:nvPicPr>
        <p:blipFill>
          <a:blip r:embed="rId3">
            <a:alphaModFix/>
          </a:blip>
          <a:stretch>
            <a:fillRect/>
          </a:stretch>
        </p:blipFill>
        <p:spPr>
          <a:xfrm>
            <a:off x="-5" y="1263588"/>
            <a:ext cx="4572001" cy="3429009"/>
          </a:xfrm>
          <a:prstGeom prst="rect">
            <a:avLst/>
          </a:prstGeom>
          <a:noFill/>
          <a:ln>
            <a:noFill/>
          </a:ln>
        </p:spPr>
      </p:pic>
      <p:pic>
        <p:nvPicPr>
          <p:cNvPr id="226" name="Google Shape;226;p43" title="IMG-7101 (1).JPG"/>
          <p:cNvPicPr preferRelativeResize="0"/>
          <p:nvPr/>
        </p:nvPicPr>
        <p:blipFill>
          <a:blip r:embed="rId4">
            <a:alphaModFix/>
          </a:blip>
          <a:stretch>
            <a:fillRect/>
          </a:stretch>
        </p:blipFill>
        <p:spPr>
          <a:xfrm>
            <a:off x="4724396" y="152400"/>
            <a:ext cx="4238531" cy="565137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pic>
        <p:nvPicPr>
          <p:cNvPr id="681" name="Google Shape;681;p97"/>
          <p:cNvPicPr preferRelativeResize="0"/>
          <p:nvPr/>
        </p:nvPicPr>
        <p:blipFill>
          <a:blip r:embed="rId3">
            <a:alphaModFix/>
          </a:blip>
          <a:stretch>
            <a:fillRect/>
          </a:stretch>
        </p:blipFill>
        <p:spPr>
          <a:xfrm>
            <a:off x="417476" y="3296139"/>
            <a:ext cx="4788792" cy="1185514"/>
          </a:xfrm>
          <a:prstGeom prst="rect">
            <a:avLst/>
          </a:prstGeom>
          <a:noFill/>
          <a:ln>
            <a:noFill/>
          </a:ln>
        </p:spPr>
      </p:pic>
      <p:grpSp>
        <p:nvGrpSpPr>
          <p:cNvPr id="682" name="Google Shape;682;p97"/>
          <p:cNvGrpSpPr/>
          <p:nvPr/>
        </p:nvGrpSpPr>
        <p:grpSpPr>
          <a:xfrm>
            <a:off x="0" y="0"/>
            <a:ext cx="9144000" cy="5709652"/>
            <a:chOff x="0" y="0"/>
            <a:chExt cx="9144000" cy="5709652"/>
          </a:xfrm>
        </p:grpSpPr>
        <p:sp>
          <p:nvSpPr>
            <p:cNvPr id="683" name="Google Shape;683;p97"/>
            <p:cNvSpPr txBox="1"/>
            <p:nvPr/>
          </p:nvSpPr>
          <p:spPr>
            <a:xfrm>
              <a:off x="0" y="0"/>
              <a:ext cx="9144000" cy="525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Develop compositions with thumbnails and create a rough copy</a:t>
              </a:r>
              <a:endParaRPr sz="2700">
                <a:solidFill>
                  <a:srgbClr val="FFFFFF"/>
                </a:solidFill>
                <a:latin typeface="Oswald"/>
                <a:ea typeface="Oswald"/>
                <a:cs typeface="Oswald"/>
                <a:sym typeface="Oswald"/>
              </a:endParaRPr>
            </a:p>
          </p:txBody>
        </p:sp>
        <p:pic>
          <p:nvPicPr>
            <p:cNvPr id="684" name="Google Shape;684;p97"/>
            <p:cNvPicPr preferRelativeResize="0"/>
            <p:nvPr/>
          </p:nvPicPr>
          <p:blipFill>
            <a:blip r:embed="rId4">
              <a:alphaModFix/>
            </a:blip>
            <a:stretch>
              <a:fillRect/>
            </a:stretch>
          </p:blipFill>
          <p:spPr>
            <a:xfrm>
              <a:off x="417475" y="525300"/>
              <a:ext cx="4788792" cy="2770844"/>
            </a:xfrm>
            <a:prstGeom prst="rect">
              <a:avLst/>
            </a:prstGeom>
            <a:noFill/>
            <a:ln>
              <a:noFill/>
            </a:ln>
          </p:spPr>
        </p:pic>
        <p:pic>
          <p:nvPicPr>
            <p:cNvPr id="685" name="Google Shape;685;p97"/>
            <p:cNvPicPr preferRelativeResize="0"/>
            <p:nvPr/>
          </p:nvPicPr>
          <p:blipFill>
            <a:blip r:embed="rId5">
              <a:alphaModFix/>
            </a:blip>
            <a:stretch>
              <a:fillRect/>
            </a:stretch>
          </p:blipFill>
          <p:spPr>
            <a:xfrm>
              <a:off x="5206275" y="537874"/>
              <a:ext cx="3520251" cy="5171779"/>
            </a:xfrm>
            <a:prstGeom prst="rect">
              <a:avLst/>
            </a:prstGeom>
            <a:noFill/>
            <a:ln>
              <a:noFill/>
            </a:ln>
          </p:spPr>
        </p:pic>
      </p:grpSp>
      <p:sp>
        <p:nvSpPr>
          <p:cNvPr descr="Column 1" id="686" name="Google Shape;686;p97"/>
          <p:cNvSpPr txBox="1"/>
          <p:nvPr/>
        </p:nvSpPr>
        <p:spPr>
          <a:xfrm>
            <a:off x="0" y="4481650"/>
            <a:ext cx="4844700" cy="2376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AAAAAA"/>
                </a:solidFill>
                <a:latin typeface="Average"/>
                <a:ea typeface="Average"/>
                <a:cs typeface="Average"/>
                <a:sym typeface="Average"/>
              </a:rPr>
              <a:t>ጥንቅሮችን በጥፍር አከሎች ይገንቡ እና ሻካራ ቅጂ ይፍጠሩ</a:t>
            </a:r>
            <a:endParaRPr sz="1000">
              <a:solidFill>
                <a:srgbClr val="AAAAAA"/>
              </a:solidFill>
              <a:latin typeface="Average"/>
              <a:ea typeface="Average"/>
              <a:cs typeface="Average"/>
              <a:sym typeface="Average"/>
            </a:endParaRPr>
          </a:p>
          <a:p>
            <a:pPr indent="0" lvl="0" marL="0" rtl="1" algn="ctr">
              <a:spcBef>
                <a:spcPts val="0"/>
              </a:spcBef>
              <a:spcAft>
                <a:spcPts val="0"/>
              </a:spcAft>
              <a:buNone/>
            </a:pPr>
            <a:r>
              <a:rPr lang="en" sz="1000">
                <a:solidFill>
                  <a:srgbClr val="AAAAAA"/>
                </a:solidFill>
                <a:latin typeface="Average"/>
                <a:ea typeface="Average"/>
                <a:cs typeface="Average"/>
                <a:sym typeface="Average"/>
              </a:rPr>
              <a:t>تطوير التراكيب باستخدام الصور المصغرة وإنشاء نسخة تقريبية</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Desenvolupar composicions amb miniatures i crear una còpia preliminar</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使用缩略图进行构图并创建草稿</a:t>
            </a:r>
            <a:endParaRPr sz="1000">
              <a:solidFill>
                <a:srgbClr val="AAAAAA"/>
              </a:solidFill>
              <a:latin typeface="Average"/>
              <a:ea typeface="Average"/>
              <a:cs typeface="Average"/>
              <a:sym typeface="Average"/>
            </a:endParaRPr>
          </a:p>
          <a:p>
            <a:pPr indent="0" lvl="0" marL="0" rtl="1" algn="ctr">
              <a:spcBef>
                <a:spcPts val="0"/>
              </a:spcBef>
              <a:spcAft>
                <a:spcPts val="0"/>
              </a:spcAft>
              <a:buNone/>
            </a:pPr>
            <a:r>
              <a:rPr lang="en" sz="1000">
                <a:solidFill>
                  <a:srgbClr val="AAAAAA"/>
                </a:solidFill>
                <a:latin typeface="Average"/>
                <a:ea typeface="Average"/>
                <a:cs typeface="Average"/>
                <a:sym typeface="Average"/>
              </a:rPr>
              <a:t>ترکیب‌بندی‌ها را با تصاویر کوچک توسعه دهید و یک نسخه خام ایجاد کنید</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थंबनेल के साथ रचनाएँ विकसित करें और एक रफ कॉपी बनाएँ</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サムネイルを使って構成を練り、ラフコピーを作成する</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썸네일로 구성을 개발하고 대략적인 사본을 만듭니다.</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Bi wêneyên piçûk kompozîsyonan pêşve bibin û kopiyek xav biafirînin</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Desenvolver composições com miniaturas e criar um rascunho</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ਥੰਬਨੇਲ ਨਾਲ ਰਚਨਾਵਾਂ ਵਿਕਸਤ ਕਰੋ ਅਤੇ ਇੱਕ ਮੋਟਾ ਕਾਪੀ ਬਣਾਓ</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Разрабатывайте композиции с помощью миниатюр и создавайте черновые копии.</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Samee halabuur leh sawir-gacmeedyo oo samee nuqul qallafsan</a:t>
            </a:r>
            <a:endParaRPr sz="1000">
              <a:solidFill>
                <a:srgbClr val="AAAAAA"/>
              </a:solidFill>
              <a:latin typeface="Average"/>
              <a:ea typeface="Average"/>
              <a:cs typeface="Average"/>
              <a:sym typeface="Average"/>
            </a:endParaRPr>
          </a:p>
        </p:txBody>
      </p:sp>
      <p:sp>
        <p:nvSpPr>
          <p:cNvPr descr="Column 2" id="687" name="Google Shape;687;p97"/>
          <p:cNvSpPr txBox="1"/>
          <p:nvPr/>
        </p:nvSpPr>
        <p:spPr>
          <a:xfrm>
            <a:off x="4572000" y="5709650"/>
            <a:ext cx="4572000" cy="1148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AAAAAA"/>
                </a:solidFill>
                <a:latin typeface="Average"/>
                <a:ea typeface="Average"/>
                <a:cs typeface="Average"/>
                <a:sym typeface="Average"/>
              </a:rPr>
              <a:t>Desarrollar composiciones con miniaturas y crear un borrador</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Tengeneza utunzi kwa vijipicha na uunde nakala mbaya</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Bumuo ng mga komposisyon gamit ang mga thumbnail at lumikha ng isang magaspang na kopya</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Küçük resimlerle kompozisyonlar geliştirin ve kaba bir kopya oluşturun</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Розробка композицій з мініатюрами та створення чорнового варіанту</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Phát triển các tác phẩm với hình thu nhỏ và tạo bản sao thô</a:t>
            </a:r>
            <a:endParaRPr sz="1300">
              <a:solidFill>
                <a:srgbClr val="CACACA"/>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grpSp>
        <p:nvGrpSpPr>
          <p:cNvPr id="692" name="Google Shape;692;p98"/>
          <p:cNvGrpSpPr/>
          <p:nvPr/>
        </p:nvGrpSpPr>
        <p:grpSpPr>
          <a:xfrm>
            <a:off x="0" y="-50"/>
            <a:ext cx="9144000" cy="5727950"/>
            <a:chOff x="0" y="-50"/>
            <a:chExt cx="9144000" cy="5727950"/>
          </a:xfrm>
        </p:grpSpPr>
        <p:sp>
          <p:nvSpPr>
            <p:cNvPr id="693" name="Google Shape;693;p98"/>
            <p:cNvSpPr txBox="1"/>
            <p:nvPr/>
          </p:nvSpPr>
          <p:spPr>
            <a:xfrm>
              <a:off x="0" y="-50"/>
              <a:ext cx="7315200" cy="59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900">
                  <a:solidFill>
                    <a:srgbClr val="FFFFFF"/>
                  </a:solidFill>
                  <a:latin typeface="Oswald"/>
                  <a:ea typeface="Oswald"/>
                  <a:cs typeface="Oswald"/>
                  <a:sym typeface="Oswald"/>
                </a:rPr>
                <a:t>Rayne Morrison’s ideas turned into her final painting</a:t>
              </a:r>
              <a:endParaRPr sz="2900">
                <a:solidFill>
                  <a:srgbClr val="FFFFFF"/>
                </a:solidFill>
                <a:latin typeface="Oswald"/>
                <a:ea typeface="Oswald"/>
                <a:cs typeface="Oswald"/>
                <a:sym typeface="Oswald"/>
              </a:endParaRPr>
            </a:p>
          </p:txBody>
        </p:sp>
        <p:pic>
          <p:nvPicPr>
            <p:cNvPr id="694" name="Google Shape;694;p98"/>
            <p:cNvPicPr preferRelativeResize="0"/>
            <p:nvPr/>
          </p:nvPicPr>
          <p:blipFill>
            <a:blip r:embed="rId3">
              <a:alphaModFix/>
            </a:blip>
            <a:stretch>
              <a:fillRect/>
            </a:stretch>
          </p:blipFill>
          <p:spPr>
            <a:xfrm>
              <a:off x="10850" y="599650"/>
              <a:ext cx="8856501" cy="5128250"/>
            </a:xfrm>
            <a:prstGeom prst="rect">
              <a:avLst/>
            </a:prstGeom>
            <a:noFill/>
            <a:ln>
              <a:noFill/>
            </a:ln>
          </p:spPr>
        </p:pic>
        <p:pic>
          <p:nvPicPr>
            <p:cNvPr id="695" name="Google Shape;695;p98"/>
            <p:cNvPicPr preferRelativeResize="0"/>
            <p:nvPr/>
          </p:nvPicPr>
          <p:blipFill>
            <a:blip r:embed="rId4">
              <a:alphaModFix/>
            </a:blip>
            <a:stretch>
              <a:fillRect/>
            </a:stretch>
          </p:blipFill>
          <p:spPr>
            <a:xfrm>
              <a:off x="7315200" y="0"/>
              <a:ext cx="1828800" cy="1828800"/>
            </a:xfrm>
            <a:prstGeom prst="rect">
              <a:avLst/>
            </a:prstGeom>
            <a:noFill/>
            <a:ln>
              <a:noFill/>
            </a:ln>
          </p:spPr>
        </p:pic>
      </p:grpSp>
      <p:sp>
        <p:nvSpPr>
          <p:cNvPr descr="Column 1" id="696" name="Google Shape;696;p98"/>
          <p:cNvSpPr txBox="1"/>
          <p:nvPr/>
        </p:nvSpPr>
        <p:spPr>
          <a:xfrm>
            <a:off x="5425" y="5727900"/>
            <a:ext cx="2962800" cy="113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የሬይን ሞሪሰን የመጨረሻ ሥዕል</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اللوحة الأخيرة لراين موريسون</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L'última pintura de Rayne Morrison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雷恩·莫里森的最后一幅画</a:t>
            </a:r>
            <a:endParaRPr sz="1100">
              <a:solidFill>
                <a:srgbClr val="AAAAAA"/>
              </a:solidFill>
              <a:latin typeface="Average"/>
              <a:ea typeface="Average"/>
              <a:cs typeface="Average"/>
              <a:sym typeface="Average"/>
            </a:endParaRPr>
          </a:p>
          <a:p>
            <a:pPr indent="0" lvl="0" marL="0" rtl="1" algn="ctr">
              <a:spcBef>
                <a:spcPts val="0"/>
              </a:spcBef>
              <a:spcAft>
                <a:spcPts val="0"/>
              </a:spcAft>
              <a:buNone/>
            </a:pPr>
            <a:r>
              <a:rPr lang="en" sz="1100">
                <a:solidFill>
                  <a:srgbClr val="AAAAAA"/>
                </a:solidFill>
                <a:latin typeface="Average"/>
                <a:ea typeface="Average"/>
                <a:cs typeface="Average"/>
                <a:sym typeface="Average"/>
              </a:rPr>
              <a:t>آخرین نقاشی رین موریسون</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रेन मॉरिसन की अंतिम पेंटिंग</a:t>
            </a:r>
            <a:endParaRPr sz="600">
              <a:solidFill>
                <a:srgbClr val="AAAAAA"/>
              </a:solidFill>
              <a:latin typeface="Average"/>
              <a:ea typeface="Average"/>
              <a:cs typeface="Average"/>
              <a:sym typeface="Average"/>
            </a:endParaRPr>
          </a:p>
        </p:txBody>
      </p:sp>
      <p:sp>
        <p:nvSpPr>
          <p:cNvPr descr="Column 3" id="697" name="Google Shape;697;p98"/>
          <p:cNvSpPr txBox="1"/>
          <p:nvPr/>
        </p:nvSpPr>
        <p:spPr>
          <a:xfrm>
            <a:off x="5933675" y="5727900"/>
            <a:ext cx="3204900" cy="113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AAAAAA"/>
                </a:solidFill>
                <a:latin typeface="Average"/>
                <a:ea typeface="Average"/>
                <a:cs typeface="Average"/>
                <a:sym typeface="Average"/>
              </a:rPr>
              <a:t>La última pintura de Rayne Morrison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Mchoro wa mwisho wa Rayne Morrison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Ang huling pagpipinta ni Rayne Morrison</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Rayne Morrison'ın son tablosu</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Остання картина Рейн Моррісон</a:t>
            </a:r>
            <a:endParaRPr sz="1100">
              <a:solidFill>
                <a:srgbClr val="AAAAAA"/>
              </a:solidFill>
              <a:latin typeface="Average"/>
              <a:ea typeface="Average"/>
              <a:cs typeface="Average"/>
              <a:sym typeface="Average"/>
            </a:endParaRPr>
          </a:p>
          <a:p>
            <a:pPr indent="0" lvl="0" marL="0" rtl="0" algn="ctr">
              <a:spcBef>
                <a:spcPts val="0"/>
              </a:spcBef>
              <a:spcAft>
                <a:spcPts val="0"/>
              </a:spcAft>
              <a:buNone/>
            </a:pPr>
            <a:r>
              <a:rPr lang="en" sz="1100">
                <a:solidFill>
                  <a:srgbClr val="AAAAAA"/>
                </a:solidFill>
                <a:latin typeface="Average"/>
                <a:ea typeface="Average"/>
                <a:cs typeface="Average"/>
                <a:sym typeface="Average"/>
              </a:rPr>
              <a:t>Bức tranh cuối cùng của Rayne Morrison</a:t>
            </a:r>
            <a:endParaRPr sz="100">
              <a:solidFill>
                <a:srgbClr val="AAAAAA"/>
              </a:solidFill>
              <a:latin typeface="Average"/>
              <a:ea typeface="Average"/>
              <a:cs typeface="Average"/>
              <a:sym typeface="Average"/>
            </a:endParaRPr>
          </a:p>
        </p:txBody>
      </p:sp>
      <p:sp>
        <p:nvSpPr>
          <p:cNvPr descr="Column 2" id="698" name="Google Shape;698;p98"/>
          <p:cNvSpPr txBox="1"/>
          <p:nvPr/>
        </p:nvSpPr>
        <p:spPr>
          <a:xfrm>
            <a:off x="2970875" y="5727900"/>
            <a:ext cx="2962800" cy="113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AAAAAA"/>
                </a:solidFill>
                <a:latin typeface="Average"/>
                <a:ea typeface="Average"/>
                <a:cs typeface="Average"/>
                <a:sym typeface="Average"/>
              </a:rPr>
              <a:t>レイン・モリソンの最後の絵画</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레이네 모리슨의 마지막 그림</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Tabloya dawî ya Rayne Morrison</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A última pintura de Rayne Morrison</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ਰੇਨ ਮੌਰੀਸਨ ਦੀ ਆਖਰੀ ਪੇਂਟਿੰਗ</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Последняя картина Рейн Моррисон</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 sz="1000">
                <a:solidFill>
                  <a:srgbClr val="AAAAAA"/>
                </a:solidFill>
                <a:latin typeface="Average"/>
                <a:ea typeface="Average"/>
                <a:cs typeface="Average"/>
                <a:sym typeface="Average"/>
              </a:rPr>
              <a:t>Rinjiyeyntii ugu dambeysay ee Rayne Morrison</a:t>
            </a:r>
            <a:endParaRPr sz="500">
              <a:solidFill>
                <a:srgbClr val="AAAAAA"/>
              </a:solidFill>
              <a:latin typeface="Average"/>
              <a:ea typeface="Average"/>
              <a:cs typeface="Average"/>
              <a:sym typeface="Average"/>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grpSp>
        <p:nvGrpSpPr>
          <p:cNvPr id="707" name="Google Shape;707;p100"/>
          <p:cNvGrpSpPr/>
          <p:nvPr/>
        </p:nvGrpSpPr>
        <p:grpSpPr>
          <a:xfrm>
            <a:off x="0" y="0"/>
            <a:ext cx="9144001" cy="4752600"/>
            <a:chOff x="0" y="0"/>
            <a:chExt cx="9144001" cy="4752600"/>
          </a:xfrm>
        </p:grpSpPr>
        <p:sp>
          <p:nvSpPr>
            <p:cNvPr id="708" name="Google Shape;708;p100"/>
            <p:cNvSpPr txBox="1"/>
            <p:nvPr/>
          </p:nvSpPr>
          <p:spPr>
            <a:xfrm>
              <a:off x="3668950" y="0"/>
              <a:ext cx="1806000" cy="475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Start your idea development in your painting booklet </a:t>
              </a:r>
              <a:r>
                <a:rPr lang="en" sz="2600">
                  <a:solidFill>
                    <a:srgbClr val="00FF00"/>
                  </a:solidFill>
                  <a:latin typeface="Oswald"/>
                  <a:ea typeface="Oswald"/>
                  <a:cs typeface="Oswald"/>
                  <a:sym typeface="Oswald"/>
                </a:rPr>
                <a:t>today</a:t>
              </a:r>
              <a:endParaRPr sz="700">
                <a:solidFill>
                  <a:srgbClr val="00FF00"/>
                </a:solidFill>
                <a:latin typeface="Average"/>
                <a:ea typeface="Average"/>
                <a:cs typeface="Average"/>
                <a:sym typeface="Average"/>
              </a:endParaRPr>
            </a:p>
          </p:txBody>
        </p:sp>
        <p:pic>
          <p:nvPicPr>
            <p:cNvPr id="709" name="Google Shape;709;p100"/>
            <p:cNvPicPr preferRelativeResize="0"/>
            <p:nvPr/>
          </p:nvPicPr>
          <p:blipFill>
            <a:blip r:embed="rId3">
              <a:alphaModFix/>
            </a:blip>
            <a:stretch>
              <a:fillRect/>
            </a:stretch>
          </p:blipFill>
          <p:spPr>
            <a:xfrm>
              <a:off x="0" y="55"/>
              <a:ext cx="1834479" cy="2376269"/>
            </a:xfrm>
            <a:prstGeom prst="rect">
              <a:avLst/>
            </a:prstGeom>
            <a:noFill/>
            <a:ln>
              <a:noFill/>
            </a:ln>
          </p:spPr>
        </p:pic>
        <p:pic>
          <p:nvPicPr>
            <p:cNvPr id="710" name="Google Shape;710;p100"/>
            <p:cNvPicPr preferRelativeResize="0"/>
            <p:nvPr/>
          </p:nvPicPr>
          <p:blipFill>
            <a:blip r:embed="rId4">
              <a:alphaModFix/>
            </a:blip>
            <a:stretch>
              <a:fillRect/>
            </a:stretch>
          </p:blipFill>
          <p:spPr>
            <a:xfrm>
              <a:off x="1834479" y="55"/>
              <a:ext cx="1834479" cy="2376271"/>
            </a:xfrm>
            <a:prstGeom prst="rect">
              <a:avLst/>
            </a:prstGeom>
            <a:noFill/>
            <a:ln>
              <a:noFill/>
            </a:ln>
          </p:spPr>
        </p:pic>
        <p:pic>
          <p:nvPicPr>
            <p:cNvPr id="711" name="Google Shape;711;p100"/>
            <p:cNvPicPr preferRelativeResize="0"/>
            <p:nvPr/>
          </p:nvPicPr>
          <p:blipFill>
            <a:blip r:embed="rId5">
              <a:alphaModFix/>
            </a:blip>
            <a:stretch>
              <a:fillRect/>
            </a:stretch>
          </p:blipFill>
          <p:spPr>
            <a:xfrm>
              <a:off x="1" y="2376330"/>
              <a:ext cx="1834479" cy="2376269"/>
            </a:xfrm>
            <a:prstGeom prst="rect">
              <a:avLst/>
            </a:prstGeom>
            <a:noFill/>
            <a:ln>
              <a:noFill/>
            </a:ln>
          </p:spPr>
        </p:pic>
        <p:pic>
          <p:nvPicPr>
            <p:cNvPr id="712" name="Google Shape;712;p100"/>
            <p:cNvPicPr preferRelativeResize="0"/>
            <p:nvPr/>
          </p:nvPicPr>
          <p:blipFill>
            <a:blip r:embed="rId6">
              <a:alphaModFix/>
            </a:blip>
            <a:stretch>
              <a:fillRect/>
            </a:stretch>
          </p:blipFill>
          <p:spPr>
            <a:xfrm>
              <a:off x="5475034" y="50"/>
              <a:ext cx="3668967" cy="4752549"/>
            </a:xfrm>
            <a:prstGeom prst="rect">
              <a:avLst/>
            </a:prstGeom>
            <a:noFill/>
            <a:ln>
              <a:noFill/>
            </a:ln>
          </p:spPr>
        </p:pic>
        <p:pic>
          <p:nvPicPr>
            <p:cNvPr id="713" name="Google Shape;713;p100"/>
            <p:cNvPicPr preferRelativeResize="0"/>
            <p:nvPr/>
          </p:nvPicPr>
          <p:blipFill>
            <a:blip r:embed="rId7">
              <a:alphaModFix/>
            </a:blip>
            <a:stretch>
              <a:fillRect/>
            </a:stretch>
          </p:blipFill>
          <p:spPr>
            <a:xfrm>
              <a:off x="1834940" y="2376329"/>
              <a:ext cx="1833538" cy="2376269"/>
            </a:xfrm>
            <a:prstGeom prst="rect">
              <a:avLst/>
            </a:prstGeom>
            <a:noFill/>
            <a:ln>
              <a:noFill/>
            </a:ln>
          </p:spPr>
        </p:pic>
      </p:grpSp>
      <p:sp>
        <p:nvSpPr>
          <p:cNvPr descr="Column 2" id="714" name="Google Shape;714;p100"/>
          <p:cNvSpPr txBox="1"/>
          <p:nvPr/>
        </p:nvSpPr>
        <p:spPr>
          <a:xfrm>
            <a:off x="4572000" y="4752600"/>
            <a:ext cx="4572000" cy="2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ਅੱਜ ਹੀ ਆਪਣੀ ਪੇਂਟਿੰਗ ਕਿਤਾਬਚੇ ਵਿੱਚ ਆਪਣੇ ਵਿਚਾਰ ਵਿਕਾਸ ਸ਼ੁਰੂ ਕਰੋ।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Начните развивать свою идею в буклете для рисования уже сегодня</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Ka bilow horumarinta fikraddaada buug-yarahaaga rinjiyeynta maanta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Comienza hoy mismo a desarrollar tu idea en tu cuaderno de pintura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Anza ukuzaji wa wazo lako katika kijitabu chako cha uchoraji leo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Simulan ang pagbuo ng iyong ideya sa iyong buklet ng pagpipinta ngayon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Bugün resim kitapçığınızın fikir geliştirmesine başlayın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Почніть розробку своєї ідеї у своєму буклеті з малюванням вже сьогодні</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Bắt đầu phát triển ý tưởng của bạn trong tập sách vẽ tranh ngay hôm nay</a:t>
            </a:r>
            <a:endParaRPr sz="600">
              <a:solidFill>
                <a:srgbClr val="AAAAAA"/>
              </a:solidFill>
              <a:latin typeface="Average"/>
              <a:ea typeface="Average"/>
              <a:cs typeface="Average"/>
              <a:sym typeface="Average"/>
            </a:endParaRPr>
          </a:p>
        </p:txBody>
      </p:sp>
      <p:sp>
        <p:nvSpPr>
          <p:cNvPr descr="Column 1" id="715" name="Google Shape;715;p100"/>
          <p:cNvSpPr txBox="1"/>
          <p:nvPr/>
        </p:nvSpPr>
        <p:spPr>
          <a:xfrm>
            <a:off x="0" y="4752600"/>
            <a:ext cx="4572000" cy="210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የሃሳብዎን እድገት ዛሬ በስዕል መጽሃፍዎ ውስጥ ይጀምሩ</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ابدأ بتطوير فكرتك في كتيب الرسم الخاص بك اليوم</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Comença avui mateix el desenvolupament de les teves idees al teu quadern de pintura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今天就开始在您的绘画小册子中开发您的想法</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همین امروز ایده پردازی در دفترچه نقاشی خود را شروع کنید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अपनी पेंटिंग पुस्तिका में अपने विचार का विकास आज ही शुरू करें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今日から絵画ブックレットでアイデア開発を始めましょう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오늘부터 그림책에서 아이디어 개발을 시작하세요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Îro dest bi pêşxistina ramanên xwe di pirtûka xwe ya wênesaziyê de bikin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Comece hoje mesmo a desenvolver suas ideias em seu livreto de pintura</a:t>
            </a:r>
            <a:endParaRPr sz="900">
              <a:solidFill>
                <a:srgbClr val="AAAAAA"/>
              </a:solidFill>
              <a:latin typeface="Average"/>
              <a:ea typeface="Average"/>
              <a:cs typeface="Average"/>
              <a:sym typeface="Average"/>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19" name="Shape 719"/>
        <p:cNvGrpSpPr/>
        <p:nvPr/>
      </p:nvGrpSpPr>
      <p:grpSpPr>
        <a:xfrm>
          <a:off x="0" y="0"/>
          <a:ext cx="0" cy="0"/>
          <a:chOff x="0" y="0"/>
          <a:chExt cx="0" cy="0"/>
        </a:xfrm>
      </p:grpSpPr>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descr="All text" id="724" name="Google Shape;724;p102"/>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Idea development evaluation</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10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8" name="Shape 728"/>
        <p:cNvGrpSpPr/>
        <p:nvPr/>
      </p:nvGrpSpPr>
      <p:grpSpPr>
        <a:xfrm>
          <a:off x="0" y="0"/>
          <a:ext cx="0" cy="0"/>
          <a:chOff x="0" y="0"/>
          <a:chExt cx="0" cy="0"/>
        </a:xfrm>
      </p:grpSpPr>
      <p:pic>
        <p:nvPicPr>
          <p:cNvPr id="729" name="Google Shape;729;p103"/>
          <p:cNvPicPr preferRelativeResize="0"/>
          <p:nvPr/>
        </p:nvPicPr>
        <p:blipFill>
          <a:blip r:embed="rId3">
            <a:alphaModFix/>
          </a:blip>
          <a:stretch>
            <a:fillRect/>
          </a:stretch>
        </p:blipFill>
        <p:spPr>
          <a:xfrm>
            <a:off x="0" y="0"/>
            <a:ext cx="5468774" cy="4374999"/>
          </a:xfrm>
          <a:prstGeom prst="rect">
            <a:avLst/>
          </a:prstGeom>
          <a:noFill/>
          <a:ln>
            <a:noFill/>
          </a:ln>
        </p:spPr>
      </p:pic>
      <p:sp>
        <p:nvSpPr>
          <p:cNvPr id="730" name="Google Shape;730;p103"/>
          <p:cNvSpPr txBox="1"/>
          <p:nvPr/>
        </p:nvSpPr>
        <p:spPr>
          <a:xfrm>
            <a:off x="100" y="4375000"/>
            <a:ext cx="5468700" cy="24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The first page will be printed in </a:t>
            </a:r>
            <a:r>
              <a:rPr lang="en" sz="4800">
                <a:solidFill>
                  <a:srgbClr val="FF0000"/>
                </a:solidFill>
                <a:latin typeface="Oswald"/>
                <a:ea typeface="Oswald"/>
                <a:cs typeface="Oswald"/>
                <a:sym typeface="Oswald"/>
              </a:rPr>
              <a:t>c</a:t>
            </a:r>
            <a:r>
              <a:rPr lang="en" sz="4800">
                <a:solidFill>
                  <a:srgbClr val="FF9900"/>
                </a:solidFill>
                <a:latin typeface="Oswald"/>
                <a:ea typeface="Oswald"/>
                <a:cs typeface="Oswald"/>
                <a:sym typeface="Oswald"/>
              </a:rPr>
              <a:t>o</a:t>
            </a:r>
            <a:r>
              <a:rPr lang="en" sz="4800">
                <a:solidFill>
                  <a:srgbClr val="FFFF00"/>
                </a:solidFill>
                <a:latin typeface="Oswald"/>
                <a:ea typeface="Oswald"/>
                <a:cs typeface="Oswald"/>
                <a:sym typeface="Oswald"/>
              </a:rPr>
              <a:t>l</a:t>
            </a:r>
            <a:r>
              <a:rPr lang="en" sz="4800">
                <a:solidFill>
                  <a:srgbClr val="00FF00"/>
                </a:solidFill>
                <a:latin typeface="Oswald"/>
                <a:ea typeface="Oswald"/>
                <a:cs typeface="Oswald"/>
                <a:sym typeface="Oswald"/>
              </a:rPr>
              <a:t>o</a:t>
            </a:r>
            <a:r>
              <a:rPr lang="en" sz="4800">
                <a:solidFill>
                  <a:srgbClr val="00FFFF"/>
                </a:solidFill>
                <a:latin typeface="Oswald"/>
                <a:ea typeface="Oswald"/>
                <a:cs typeface="Oswald"/>
                <a:sym typeface="Oswald"/>
              </a:rPr>
              <a:t>u</a:t>
            </a:r>
            <a:r>
              <a:rPr lang="en" sz="4800">
                <a:solidFill>
                  <a:srgbClr val="4A86E8"/>
                </a:solidFill>
                <a:latin typeface="Oswald"/>
                <a:ea typeface="Oswald"/>
                <a:cs typeface="Oswald"/>
                <a:sym typeface="Oswald"/>
              </a:rPr>
              <a:t>r</a:t>
            </a:r>
            <a:endParaRPr sz="4800">
              <a:solidFill>
                <a:srgbClr val="4A86E8"/>
              </a:solidFill>
              <a:latin typeface="Oswald"/>
              <a:ea typeface="Oswald"/>
              <a:cs typeface="Oswald"/>
              <a:sym typeface="Oswald"/>
            </a:endParaRPr>
          </a:p>
        </p:txBody>
      </p:sp>
      <p:sp>
        <p:nvSpPr>
          <p:cNvPr descr="Translations" id="731" name="Google Shape;731;p103"/>
          <p:cNvSpPr txBox="1"/>
          <p:nvPr/>
        </p:nvSpPr>
        <p:spPr>
          <a:xfrm>
            <a:off x="5468775" y="0"/>
            <a:ext cx="3675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የመጀመሪያው ገጽ በቀለም ይታተማል</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سيتم طباعة الصفحة الأولى بالألوان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La primera pàgina s'imprimirà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第一页将以彩色打印</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صفحه اول رنگی چاپ می‌شود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पहला पृष्ठ रंगीन मुद्रित किया जाएगा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最初のページはカラーで印刷されます</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첫 번째 페이지는 컬러로 인쇄됩니다.</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Rûpela yekem dê bi rengîn were çapkirin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A primeira página será impressa em cores</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ਪਹਿਲਾ ਪੰਨਾ ਰੰਗੀਨ ਵਿੱਚ ਛਾਪਿਆ ਜਾਵੇਗਾ।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Первая страница будет напечатана в цвете.</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Bogga kowaad waxa lagu daabici doonaa midab</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La primera página se imprimirá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Ukurasa wa kwanza utachapishwa kwa rangi</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Ang unang pahina ay ipi-print sa kulay</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İlk sayfa renkli basılacaktır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Перша сторінка буде надрукована в кольорі</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Trang đầu tiên sẽ được in màu</a:t>
            </a:r>
            <a:endParaRPr sz="1650">
              <a:solidFill>
                <a:srgbClr val="AAAAAA"/>
              </a:solidFill>
              <a:latin typeface="Average"/>
              <a:ea typeface="Average"/>
              <a:cs typeface="Average"/>
              <a:sym typeface="Average"/>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5" name="Shape 735"/>
        <p:cNvGrpSpPr/>
        <p:nvPr/>
      </p:nvGrpSpPr>
      <p:grpSpPr>
        <a:xfrm>
          <a:off x="0" y="0"/>
          <a:ext cx="0" cy="0"/>
          <a:chOff x="0" y="0"/>
          <a:chExt cx="0" cy="0"/>
        </a:xfrm>
      </p:grpSpPr>
      <p:sp>
        <p:nvSpPr>
          <p:cNvPr id="736" name="Google Shape;736;p104"/>
          <p:cNvSpPr txBox="1"/>
          <p:nvPr/>
        </p:nvSpPr>
        <p:spPr>
          <a:xfrm>
            <a:off x="125" y="4395100"/>
            <a:ext cx="5493600" cy="246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All the other pages will be printed in </a:t>
            </a:r>
            <a:br>
              <a:rPr lang="en" sz="4800">
                <a:solidFill>
                  <a:srgbClr val="FFFFFF"/>
                </a:solidFill>
                <a:latin typeface="Oswald"/>
                <a:ea typeface="Oswald"/>
                <a:cs typeface="Oswald"/>
                <a:sym typeface="Oswald"/>
              </a:rPr>
            </a:br>
            <a:r>
              <a:rPr lang="en" sz="4800">
                <a:latin typeface="Oswald"/>
                <a:ea typeface="Oswald"/>
                <a:cs typeface="Oswald"/>
                <a:sym typeface="Oswald"/>
              </a:rPr>
              <a:t>black </a:t>
            </a:r>
            <a:r>
              <a:rPr lang="en" sz="4800">
                <a:solidFill>
                  <a:srgbClr val="B7B7B7"/>
                </a:solidFill>
                <a:latin typeface="Oswald"/>
                <a:ea typeface="Oswald"/>
                <a:cs typeface="Oswald"/>
                <a:sym typeface="Oswald"/>
              </a:rPr>
              <a:t>and </a:t>
            </a:r>
            <a:r>
              <a:rPr lang="en" sz="4800">
                <a:solidFill>
                  <a:srgbClr val="EFEFEF"/>
                </a:solidFill>
                <a:latin typeface="Oswald"/>
                <a:ea typeface="Oswald"/>
                <a:cs typeface="Oswald"/>
                <a:sym typeface="Oswald"/>
              </a:rPr>
              <a:t>white</a:t>
            </a:r>
            <a:endParaRPr sz="4800">
              <a:solidFill>
                <a:srgbClr val="EFEFEF"/>
              </a:solidFill>
              <a:latin typeface="Oswald"/>
              <a:ea typeface="Oswald"/>
              <a:cs typeface="Oswald"/>
              <a:sym typeface="Oswald"/>
            </a:endParaRPr>
          </a:p>
        </p:txBody>
      </p:sp>
      <p:pic>
        <p:nvPicPr>
          <p:cNvPr id="737" name="Google Shape;737;p104"/>
          <p:cNvPicPr preferRelativeResize="0"/>
          <p:nvPr/>
        </p:nvPicPr>
        <p:blipFill>
          <a:blip r:embed="rId3">
            <a:alphaModFix/>
          </a:blip>
          <a:stretch>
            <a:fillRect/>
          </a:stretch>
        </p:blipFill>
        <p:spPr>
          <a:xfrm>
            <a:off x="0" y="0"/>
            <a:ext cx="5493850" cy="4395100"/>
          </a:xfrm>
          <a:prstGeom prst="rect">
            <a:avLst/>
          </a:prstGeom>
          <a:noFill/>
          <a:ln>
            <a:noFill/>
          </a:ln>
        </p:spPr>
      </p:pic>
      <p:sp>
        <p:nvSpPr>
          <p:cNvPr descr="Translations" id="738" name="Google Shape;738;p104"/>
          <p:cNvSpPr txBox="1"/>
          <p:nvPr/>
        </p:nvSpPr>
        <p:spPr>
          <a:xfrm>
            <a:off x="5493850" y="0"/>
            <a:ext cx="3650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ሁሉም ሌሎች ገጾች በጥቁር እና በነጭ ይታተማሉ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سيتم طباعة جميع الصفحات الأخرى باللونين الأبيض والأسود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Totes les altres pàgines s'imprimiran en blanc i negre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所有其他页面将以黑白打印</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تمام صفحات دیگر به صورت سیاه و سفید چاپ خواهند شد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बाकी सभी पृष्ठ काले और सफेद रंग में मुद्रित किये जायेंगे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その他のページはすべて白黒で印刷されます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나머지 모든 페이지는 흑백으로 인쇄됩니다.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Hemû rûpelên din dê bi reş û spî werin çapkirin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Todas as outras páginas serão impressas em preto e branco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ਬਾਕੀ ਸਾਰੇ ਪੰਨੇ ਕਾਲੇ ਅਤੇ ਚਿੱਟੇ ਰੰਗ ਵਿੱਚ ਛਾਪੇ ਜਾਣਗੇ।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Все остальные страницы будут напечатаны в черно-белом варианте.</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Dhammaan bogagga kale waxaa lagu daabici doonaa madow iyo caddaan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Todas las demás páginas se imprimirán en blanco y negro.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Kurasa zingine zote zitachapishwa kwa rangi nyeusi na nyeupe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Ang lahat ng iba pang mga pahina ay ipi-print sa itim at puti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Diğer tüm sayfalar siyah beyaz olarak basılacaktır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Усі інші сторінки будуть надруковані чорно-білим кольором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Tất cả các trang khác sẽ được in đen trắng</a:t>
            </a:r>
            <a:endParaRPr sz="1500">
              <a:solidFill>
                <a:srgbClr val="AAAAAA"/>
              </a:solidFill>
              <a:latin typeface="Average"/>
              <a:ea typeface="Average"/>
              <a:cs typeface="Average"/>
              <a:sym typeface="Average"/>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descr="Translations" id="743" name="Google Shape;743;p105"/>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Use a </a:t>
            </a:r>
            <a:r>
              <a:rPr lang="en" sz="4800">
                <a:solidFill>
                  <a:srgbClr val="00FF00"/>
                </a:solidFill>
                <a:latin typeface="Oswald"/>
                <a:ea typeface="Oswald"/>
                <a:cs typeface="Oswald"/>
                <a:sym typeface="Oswald"/>
              </a:rPr>
              <a:t>Chromebook</a:t>
            </a:r>
            <a:r>
              <a:rPr lang="en" sz="4800">
                <a:solidFill>
                  <a:srgbClr val="FFFFFF"/>
                </a:solidFill>
                <a:latin typeface="Oswald"/>
                <a:ea typeface="Oswald"/>
                <a:cs typeface="Oswald"/>
                <a:sym typeface="Oswald"/>
              </a:rPr>
              <a:t> to add images to your slide</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Outside class time, you can </a:t>
            </a:r>
            <a:r>
              <a:rPr b="1" lang="en" sz="3000">
                <a:solidFill>
                  <a:srgbClr val="00FF00"/>
                </a:solidFill>
                <a:latin typeface="Average"/>
                <a:ea typeface="Average"/>
                <a:cs typeface="Average"/>
                <a:sym typeface="Average"/>
              </a:rPr>
              <a:t>email </a:t>
            </a:r>
            <a:r>
              <a:rPr lang="en" sz="3000">
                <a:solidFill>
                  <a:srgbClr val="B7B7B7"/>
                </a:solidFill>
                <a:latin typeface="Average"/>
                <a:ea typeface="Average"/>
                <a:cs typeface="Average"/>
                <a:sym typeface="Average"/>
              </a:rPr>
              <a:t>the photos from your phone to your Chromebook</a:t>
            </a:r>
            <a:endParaRPr sz="3000">
              <a:solidFill>
                <a:srgbClr val="B7B7B7"/>
              </a:solidFill>
              <a:latin typeface="Average"/>
              <a:ea typeface="Average"/>
              <a:cs typeface="Average"/>
              <a:sym typeface="Average"/>
            </a:endParaRPr>
          </a:p>
        </p:txBody>
      </p:sp>
      <p:sp>
        <p:nvSpPr>
          <p:cNvPr descr="Translations" id="744" name="Google Shape;744;p105"/>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ምስሎችን ወደ ስላይድዎ ለማከል Chromebook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استخدم Chromebook لإضافة الصور إلى الشريحة الخاصة بك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Utilitza un Chromebook per afegir imatges a la diapositiva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使用 Chromebook 将图像添加到幻灯片</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برای افزودن تصاویر به اسلاید خود از Chromebook استفاده کنید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अपनी स्लाइड में चित्र जोड़ने के लिए Chromebook का उपयोग करें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Chromebook を使用してスライドに画像を追加する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Chromebook을 사용하여 슬라이드에 이미지 추가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Ji bo zêdekirina wêneyan li slayta xwe Chromebook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Use um Chromebook para adicionar imagens ao seu slide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ਆਪਣੀ ਸਲਾਈਡ ਵਿੱਚ ਤਸਵੀਰਾਂ ਜੋੜਨ ਲਈ Chromebook ਦੀ ਵਰਤੋਂ ਕਰੋ</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Используйте Chromebook для добавления изображений на слайд.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Isticmaal buugga Chromebook si aad sawirada ugu darto boggaaga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Utilice una Chromebook para agregar imágenes a su diapositiva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Tumia Chromebook kuongeza picha kwenye slaidi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Gumamit ng Chromebook upang magdagdag ng mga larawan sa iyong slide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Slaydınıza resim eklemek için bir Chromebook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Додавання зображень до слайда за допомогою Chromebook</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Sử dụng Chromebook để thêm hình ảnh vào slide của bạn</a:t>
            </a:r>
            <a:endParaRPr sz="2200">
              <a:solidFill>
                <a:srgbClr val="AAAAAA"/>
              </a:solidFill>
              <a:latin typeface="Average"/>
              <a:ea typeface="Average"/>
              <a:cs typeface="Average"/>
              <a:sym typeface="Average"/>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8" name="Shape 748"/>
        <p:cNvGrpSpPr/>
        <p:nvPr/>
      </p:nvGrpSpPr>
      <p:grpSpPr>
        <a:xfrm>
          <a:off x="0" y="0"/>
          <a:ext cx="0" cy="0"/>
          <a:chOff x="0" y="0"/>
          <a:chExt cx="0" cy="0"/>
        </a:xfrm>
      </p:grpSpPr>
      <p:sp>
        <p:nvSpPr>
          <p:cNvPr id="749" name="Google Shape;749;p106"/>
          <p:cNvSpPr txBox="1"/>
          <p:nvPr/>
        </p:nvSpPr>
        <p:spPr>
          <a:xfrm>
            <a:off x="0" y="0"/>
            <a:ext cx="4572000" cy="194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There are links to image editing tools through your QR code</a:t>
            </a:r>
            <a:endParaRPr sz="3600">
              <a:solidFill>
                <a:srgbClr val="FFFFFF"/>
              </a:solidFill>
              <a:latin typeface="Oswald"/>
              <a:ea typeface="Oswald"/>
              <a:cs typeface="Oswald"/>
              <a:sym typeface="Oswald"/>
            </a:endParaRPr>
          </a:p>
        </p:txBody>
      </p:sp>
      <p:sp>
        <p:nvSpPr>
          <p:cNvPr descr="Translations" id="750" name="Google Shape;750;p10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በQR ኮድህ በኩል ወደ ምስል አርትዖት መሳሪያዎች የሚወስዱ አገናኞች አሉ።</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هناك روابط لأدوات تحرير الصور من خلال رمز الاستجابة السريعة الخاص بك</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Hi ha enllaços a eines d'edició d'imatges a través del vostre codi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通过二维码可以链接到图像编辑工具</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پیوندهایی به ابزارهای ویرایش تصویر از طریق کد QR شما وجود دارد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आपके QR कोड के माध्यम से छवि संपादन टूल के लिंक उपलब्ध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QRコードから画像編集ツールへのリンクがあります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 코드를 통해 이미지 편집 도구에 대한 링크가 제공됩니다.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Bi rêya koda QR-ya we ve girêdanên amûrên sererastkirina wêneyan hene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Existem links para ferramentas de edição de imagens por meio do seu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ਤੁਹਾਡੇ QR ਕੋਡ ਰਾਹੀਂ ਚਿੱਤਰ ਸੰਪਾਦਨ ਟੂਲਸ ਦੇ ਲਿੰਕ ਹਨ।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Ссылки на инструменты редактирования изображений через QR-код.</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Waxaa jira xiriiriya aaladaha tafatirka sawirka iyadoo loo marayo summadaada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Hay enlaces a herramientas de edición de imágenes a través de su código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Kuna viungo vya zana za kuhariri picha kupitia msimbo wako wa QR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May mga link sa mga tool sa pag-edit ng imahe sa pamamagitan ng iyong QR code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QR kodunuz aracılığıyla görüntü düzenleme araçlarına bağlantılar mevcuttur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Через ваш QR-код є посилання на інструменти для редагування зображень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Có các liên kết đến các công cụ chỉnh sửa hình ảnh thông qua mã QR của bạn</a:t>
            </a:r>
            <a:endParaRPr sz="1700">
              <a:latin typeface="Average"/>
              <a:ea typeface="Average"/>
              <a:cs typeface="Average"/>
              <a:sym typeface="Average"/>
            </a:endParaRPr>
          </a:p>
        </p:txBody>
      </p:sp>
      <p:pic>
        <p:nvPicPr>
          <p:cNvPr id="751" name="Google Shape;751;p106"/>
          <p:cNvPicPr preferRelativeResize="0"/>
          <p:nvPr/>
        </p:nvPicPr>
        <p:blipFill>
          <a:blip r:embed="rId3">
            <a:alphaModFix/>
          </a:blip>
          <a:stretch>
            <a:fillRect/>
          </a:stretch>
        </p:blipFill>
        <p:spPr>
          <a:xfrm>
            <a:off x="404155" y="1943700"/>
            <a:ext cx="3763683" cy="49142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4"/>
          <p:cNvSpPr txBox="1"/>
          <p:nvPr/>
        </p:nvSpPr>
        <p:spPr>
          <a:xfrm>
            <a:off x="0" y="5494775"/>
            <a:ext cx="9144000" cy="92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Lisa Pellow</a:t>
            </a:r>
            <a:r>
              <a:rPr i="1" lang="en" sz="2400">
                <a:solidFill>
                  <a:srgbClr val="B7B7B7"/>
                </a:solidFill>
                <a:latin typeface="Cabin"/>
                <a:ea typeface="Cabin"/>
                <a:cs typeface="Cabin"/>
                <a:sym typeface="Cabin"/>
              </a:rPr>
              <a:t>,</a:t>
            </a:r>
            <a:r>
              <a:rPr b="1" i="1" lang="en" sz="2400">
                <a:solidFill>
                  <a:srgbClr val="FFFFFF"/>
                </a:solidFill>
                <a:latin typeface="Cabin"/>
                <a:ea typeface="Cabin"/>
                <a:cs typeface="Cabin"/>
                <a:sym typeface="Cabin"/>
              </a:rPr>
              <a:t> Untitled (Tiger)</a:t>
            </a:r>
            <a:r>
              <a:rPr i="1" lang="en" sz="2400">
                <a:solidFill>
                  <a:srgbClr val="B7B7B7"/>
                </a:solidFill>
                <a:latin typeface="Cabin"/>
                <a:ea typeface="Cabin"/>
                <a:cs typeface="Cabin"/>
                <a:sym typeface="Cabin"/>
              </a:rPr>
              <a:t>, 2020.</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Cross stitch.</a:t>
            </a:r>
            <a:endParaRPr i="1" sz="2400">
              <a:solidFill>
                <a:srgbClr val="B7B7B7"/>
              </a:solidFill>
              <a:latin typeface="Cabin"/>
              <a:ea typeface="Cabin"/>
              <a:cs typeface="Cabin"/>
              <a:sym typeface="Cabin"/>
            </a:endParaRPr>
          </a:p>
        </p:txBody>
      </p:sp>
      <p:pic>
        <p:nvPicPr>
          <p:cNvPr id="232" name="Google Shape;232;p44"/>
          <p:cNvPicPr preferRelativeResize="0"/>
          <p:nvPr/>
        </p:nvPicPr>
        <p:blipFill>
          <a:blip r:embed="rId3">
            <a:alphaModFix/>
          </a:blip>
          <a:stretch>
            <a:fillRect/>
          </a:stretch>
        </p:blipFill>
        <p:spPr>
          <a:xfrm>
            <a:off x="0" y="351275"/>
            <a:ext cx="9144000" cy="5143502"/>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108"/>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761" name="Google Shape;761;p108"/>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Lời khuyên nhanh cho ý tưởng vẽ tranh của bạn</a:t>
            </a:r>
            <a:endParaRPr sz="2900">
              <a:solidFill>
                <a:srgbClr val="AAAAAA"/>
              </a:solidFill>
              <a:latin typeface="Average"/>
              <a:ea typeface="Average"/>
              <a:cs typeface="Average"/>
              <a:sym typeface="Average"/>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descr="Title" id="766" name="Google Shape;766;p109"/>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Some people believe ideas ‘</a:t>
            </a:r>
            <a:r>
              <a:rPr lang="en" sz="3600">
                <a:solidFill>
                  <a:srgbClr val="EA9999"/>
                </a:solidFill>
                <a:latin typeface="Oswald"/>
                <a:ea typeface="Oswald"/>
                <a:cs typeface="Oswald"/>
                <a:sym typeface="Oswald"/>
              </a:rPr>
              <a:t>just happen</a:t>
            </a:r>
            <a:r>
              <a:rPr lang="en" sz="3600">
                <a:solidFill>
                  <a:srgbClr val="B7B7B7"/>
                </a:solidFill>
                <a:latin typeface="Oswald"/>
                <a:ea typeface="Oswald"/>
                <a:cs typeface="Oswald"/>
                <a:sym typeface="Oswald"/>
              </a:rPr>
              <a:t>.’ </a:t>
            </a:r>
            <a:endParaRPr sz="3600">
              <a:solidFill>
                <a:srgbClr val="B7B7B7"/>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Oswald"/>
              <a:ea typeface="Oswald"/>
              <a:cs typeface="Oswald"/>
              <a:sym typeface="Oswald"/>
            </a:endParaRPr>
          </a:p>
          <a:p>
            <a:pPr indent="0" lvl="0" marL="0" rtl="0" algn="ctr">
              <a:spcBef>
                <a:spcPts val="0"/>
              </a:spcBef>
              <a:spcAft>
                <a:spcPts val="0"/>
              </a:spcAft>
              <a:buNone/>
            </a:pPr>
            <a:r>
              <a:rPr lang="en" sz="3600">
                <a:solidFill>
                  <a:srgbClr val="B7B7B7"/>
                </a:solidFill>
                <a:latin typeface="Oswald"/>
                <a:ea typeface="Oswald"/>
                <a:cs typeface="Oswald"/>
                <a:sym typeface="Oswald"/>
              </a:rPr>
              <a:t>This makes them </a:t>
            </a:r>
            <a:r>
              <a:rPr lang="en" sz="3600">
                <a:solidFill>
                  <a:srgbClr val="EA9999"/>
                </a:solidFill>
                <a:latin typeface="Oswald"/>
                <a:ea typeface="Oswald"/>
                <a:cs typeface="Oswald"/>
                <a:sym typeface="Oswald"/>
              </a:rPr>
              <a:t>feel dumb</a:t>
            </a:r>
            <a:r>
              <a:rPr lang="en" sz="3600">
                <a:solidFill>
                  <a:srgbClr val="B7B7B7"/>
                </a:solidFill>
                <a:latin typeface="Oswald"/>
                <a:ea typeface="Oswald"/>
                <a:cs typeface="Oswald"/>
                <a:sym typeface="Oswald"/>
              </a:rPr>
              <a:t>, but if they </a:t>
            </a:r>
            <a:r>
              <a:rPr lang="en" sz="3600">
                <a:solidFill>
                  <a:srgbClr val="00FF00"/>
                </a:solidFill>
                <a:latin typeface="Oswald"/>
                <a:ea typeface="Oswald"/>
                <a:cs typeface="Oswald"/>
                <a:sym typeface="Oswald"/>
              </a:rPr>
              <a:t>worked at it</a:t>
            </a:r>
            <a:r>
              <a:rPr lang="en" sz="3600">
                <a:solidFill>
                  <a:srgbClr val="B7B7B7"/>
                </a:solidFill>
                <a:latin typeface="Oswald"/>
                <a:ea typeface="Oswald"/>
                <a:cs typeface="Oswald"/>
                <a:sym typeface="Oswald"/>
              </a:rPr>
              <a:t> they would be </a:t>
            </a:r>
            <a:r>
              <a:rPr lang="en" sz="3600">
                <a:solidFill>
                  <a:srgbClr val="00FF00"/>
                </a:solidFill>
                <a:latin typeface="Oswald"/>
                <a:ea typeface="Oswald"/>
                <a:cs typeface="Oswald"/>
                <a:sym typeface="Oswald"/>
              </a:rPr>
              <a:t>just as creative</a:t>
            </a:r>
            <a:r>
              <a:rPr lang="en" sz="3600">
                <a:solidFill>
                  <a:srgbClr val="B7B7B7"/>
                </a:solidFill>
                <a:latin typeface="Oswald"/>
                <a:ea typeface="Oswald"/>
                <a:cs typeface="Oswald"/>
                <a:sym typeface="Oswald"/>
              </a:rPr>
              <a:t> as other people.</a:t>
            </a:r>
            <a:endParaRPr sz="1000">
              <a:solidFill>
                <a:srgbClr val="B7B7B7"/>
              </a:solidFill>
              <a:latin typeface="Average"/>
              <a:ea typeface="Average"/>
              <a:cs typeface="Average"/>
              <a:sym typeface="Average"/>
            </a:endParaRPr>
          </a:p>
        </p:txBody>
      </p:sp>
      <p:sp>
        <p:nvSpPr>
          <p:cNvPr descr="Translations" id="767" name="Google Shape;767;p109"/>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አንዳንድ ሰዎች ሐሳቦችን ‘እንዲሁ ነው’ ብለው ያምናሉ። ይህ ዲዳ እንዲሰማቸው ያደርጋቸዋል፣ ነገር ግን በዚህ ላይ ቢሠሩ እንደሌሎች ሰዎች ፈጠራ ይሆናሉ።</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يعتقد بعض الناس أن الأفكار تأتي فجأة. هذا يجعلهم يشعرون بالغباء، ولكن إذا عملوا على ذلك فسوف يكونون مبدعين مثل الآخرين.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Algunes persones creuen que les idees "senzillament sorgeixen". Això els fa sentir ximples, però si s'hi esforçaven serien tan creatius com altres persones.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有些人认为创意“自然而然地出现”。这让他们觉得自己很笨，但如果他们努力，他们就会像其他人一样富有创造力。</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بعضی افراد معتقدند ایده‌ها «خودبه‌خود اتفاق می‌افتند». این باعث می‌شود احساس حماقت کنند، اما اگر روی آن کار می‌کردند، به اندازه دیگران خلاق بودند.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कुछ लोग मानते हैं कि विचार ‘बस आ जाते हैं।’ इससे वे खुद को मूर्ख महसूस करते हैं, लेकिन अगर वे इस पर काम करें तो वे भी अन्य लोगों की तरह ही रचनात्मक हो सकते 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アイデアは「自然に生まれる」と信じている人もいます。そう考えると自分が愚かだと感じますが、努力すれば他の人と同じくらい創造的になれるはずです。</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어떤 사람들은 아이디어가 '그냥 우연히 생겨난다'고 믿습니다. 이런 생각은 그들을 멍청하게 만들지만, 노력한다면 다른 사람들 못지않게 창의적일 것입니다.</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Hin kes bawer dikin ku raman 'tenê çêdibin'. Ev yek wan dike ku xwe ehmeq hîs bikin, lê heke wan li ser bixebitiya, ew ê bi qasî mirovên din afirîner bin.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Algumas pessoas acreditam que as ideias "simplesmente acontecem". Isso as faz se sentirem idiotas, mas se trabalhassem nisso, seriam tão criativas quanto as outras pessoas.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ਕੁਝ ਲੋਕ ਵਿਸ਼ਵਾਸ ਕਰਦੇ ਹਨ ਕਿ ਵਿਚਾਰ 'ਬੱਸ ਵਾਪਰਦੇ ਹਨ'। ਇਸ ਨਾਲ ਉਹ ਮੂਰਖ ਮਹਿਸੂਸ ਕਰਦੇ ਹਨ, ਪਰ ਜੇ ਉਹ ਇਸ 'ਤੇ ਕੰਮ ਕਰਦੇ ਤਾਂ ਉਹ ਦੂਜੇ ਲੋਕਾਂ ਵਾਂਗ ਹੀ ਰਚਨਾਤਮਕ ਹੁੰਦੇ।</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Некоторые люди считают, что идеи «просто возникают». Из-за этого они чувствуют себя глупыми, но если бы они работали над этим, то стали бы такими же креативными, как и другие люди.</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Dadka qaarkiis waxay aamminsan yihiin fikrado ‘kaliya inay dhacaan.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Algunas personas creen que las ideas simplemente ocurren. Esto las hace sentir tontas, pero si se esforzaran, serían tan creativas como otras personas.</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Baadhi ya watu huamini mawazo ‘yametukia tu.’ Hilo huwafanya wajisikie bubu, lakini wangefanyia kazi wangekuwa wabunifu sawa na watu wengine.</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Ang ilang mga tao ay naniniwala na ang mga ideya ay 'nangyayari lang.' Ito ay nagpaparamdam sa kanila na pipi, ngunit kung sila ay nagtrabaho sa ito sila ay magiging kasing malikhain ng ibang mga tao.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Bazı insanlar fikirlerin 'kendiliğinden oluştuğuna' inanırlar. Bu onları aptal hissettirir, ancak bunun üzerinde çalışsalardı, diğer insanlar kadar yaratıcı olabilirlerdi.</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Деякі люди вважають, що ідеї «просто виникають». Через це вони почуваються дурнями, але якби вони працювали над цим, то були б такими ж креативними, як і інші люди.</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Một số người tin rằng ý tưởng "tự nhiên xuất hiện". Điều này khiến họ cảm thấy ngớ ngẩn, nhưng nếu họ nỗ lực thì họ sẽ sáng tạo như những người khác.</a:t>
            </a:r>
            <a:endParaRPr sz="450">
              <a:solidFill>
                <a:srgbClr val="CACACA"/>
              </a:solidFill>
              <a:latin typeface="Average"/>
              <a:ea typeface="Average"/>
              <a:cs typeface="Average"/>
              <a:sym typeface="Average"/>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110"/>
          <p:cNvSpPr txBox="1"/>
          <p:nvPr/>
        </p:nvSpPr>
        <p:spPr>
          <a:xfrm>
            <a:off x="96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200">
                <a:solidFill>
                  <a:srgbClr val="00FF00"/>
                </a:solidFill>
                <a:latin typeface="Oswald"/>
                <a:ea typeface="Oswald"/>
                <a:cs typeface="Oswald"/>
                <a:sym typeface="Oswald"/>
              </a:rPr>
              <a:t>Keep going.</a:t>
            </a:r>
            <a:r>
              <a:rPr lang="en" sz="7200">
                <a:solidFill>
                  <a:srgbClr val="FFFFFF"/>
                </a:solidFill>
                <a:latin typeface="Oswald"/>
                <a:ea typeface="Oswald"/>
                <a:cs typeface="Oswald"/>
                <a:sym typeface="Oswald"/>
              </a:rPr>
              <a:t> </a:t>
            </a:r>
            <a:endParaRPr sz="72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CCCCCC"/>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Think of alternatives. Go back to previous ideas. </a:t>
            </a:r>
            <a:br>
              <a:rPr lang="en" sz="3000">
                <a:solidFill>
                  <a:srgbClr val="B7B7B7"/>
                </a:solidFill>
                <a:latin typeface="Average"/>
                <a:ea typeface="Average"/>
                <a:cs typeface="Average"/>
                <a:sym typeface="Average"/>
              </a:rPr>
            </a:br>
            <a:r>
              <a:rPr lang="en" sz="3000">
                <a:solidFill>
                  <a:srgbClr val="B7B7B7"/>
                </a:solidFill>
                <a:latin typeface="Average"/>
                <a:ea typeface="Average"/>
                <a:cs typeface="Average"/>
                <a:sym typeface="Average"/>
              </a:rPr>
              <a:t>Find a reference image of something and paint it. </a:t>
            </a:r>
            <a:endParaRPr sz="3000">
              <a:solidFill>
                <a:srgbClr val="B7B7B7"/>
              </a:solidFill>
              <a:latin typeface="Average"/>
              <a:ea typeface="Average"/>
              <a:cs typeface="Average"/>
              <a:sym typeface="Average"/>
            </a:endParaRPr>
          </a:p>
          <a:p>
            <a:pPr indent="0" lvl="0" marL="0" rtl="0" algn="ctr">
              <a:spcBef>
                <a:spcPts val="0"/>
              </a:spcBef>
              <a:spcAft>
                <a:spcPts val="0"/>
              </a:spcAft>
              <a:buNone/>
            </a:pPr>
            <a:r>
              <a:rPr b="1" lang="en" sz="3000">
                <a:solidFill>
                  <a:srgbClr val="EA9999"/>
                </a:solidFill>
                <a:latin typeface="Average"/>
                <a:ea typeface="Average"/>
                <a:cs typeface="Average"/>
                <a:sym typeface="Average"/>
              </a:rPr>
              <a:t>Stopping to think does not work.</a:t>
            </a:r>
            <a:endParaRPr b="1" sz="1100">
              <a:solidFill>
                <a:srgbClr val="EA9999"/>
              </a:solidFill>
              <a:latin typeface="Average"/>
              <a:ea typeface="Average"/>
              <a:cs typeface="Average"/>
              <a:sym typeface="Average"/>
            </a:endParaRPr>
          </a:p>
        </p:txBody>
      </p:sp>
      <p:sp>
        <p:nvSpPr>
          <p:cNvPr descr="Translations" id="773" name="Google Shape;773;p11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ቀጥሉበት፡ ለማሰብ ማቆም አይሰራም።</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استمر: التوقف للتفكير لا يجدي نفعا.</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Continua: aturar-se a pensar no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继续前进：停下来思考是行不通的。</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ادامه بده: فکر کردن متوقف کردن فایده‌ای ندارد.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चलते रहो: रुककर सोचने से काम नहीं चलता।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続けること。立ち止まって考えるだけではダメです。</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계속하세요. 생각하려고 멈추는 것은 효과가 없습니다.</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Berdewam bike: Rawestandina ji bo fikirînê kar nake.</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Continue: parar para pensar não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ਚਲਦੇ ਰਹੋ: ਸੋਚਣਾ ਬੰਦ ਕਰਨ ਨਾਲ ਕੰਮ ਨਹੀਂ ਚੱਲਦਾ।</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Продолжайте: остановиться и подумать не получится.</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Sii wad: joojinta inaad ka fikirto ma shaqaynayso.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Sigue adelante: detenerse a pensar no funciona.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Endelea: kuacha kufikiria haifanyi kazi.</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Magpatuloy: hindi gumagana ang pagtigil sa pag-iisip.</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Devam edin: Durup düşünmek işe yaramaz.</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Продовжуйте: зупинятися, щоб подумати, не працює.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Tiếp tục đi: dừng lại để suy nghĩ không có tác dụng.</a:t>
            </a:r>
            <a:endParaRPr sz="2600">
              <a:solidFill>
                <a:srgbClr val="AAAAAA"/>
              </a:solidFill>
              <a:latin typeface="Average"/>
              <a:ea typeface="Average"/>
              <a:cs typeface="Average"/>
              <a:sym typeface="Average"/>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descr="Title" id="778" name="Google Shape;778;p111"/>
          <p:cNvSpPr txBox="1"/>
          <p:nvPr/>
        </p:nvSpPr>
        <p:spPr>
          <a:xfrm>
            <a:off x="0" y="0"/>
            <a:ext cx="3200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B7B7B7"/>
                </a:solidFill>
                <a:latin typeface="Oswald"/>
                <a:ea typeface="Oswald"/>
                <a:cs typeface="Oswald"/>
                <a:sym typeface="Oswald"/>
              </a:rPr>
              <a:t>The first ideas you come up with are </a:t>
            </a:r>
            <a:r>
              <a:rPr lang="en" sz="4000">
                <a:solidFill>
                  <a:srgbClr val="EA9999"/>
                </a:solidFill>
                <a:latin typeface="Oswald"/>
                <a:ea typeface="Oswald"/>
                <a:cs typeface="Oswald"/>
                <a:sym typeface="Oswald"/>
              </a:rPr>
              <a:t>terrible</a:t>
            </a:r>
            <a:r>
              <a:rPr lang="en" sz="4000">
                <a:solidFill>
                  <a:srgbClr val="B7B7B7"/>
                </a:solidFill>
                <a:latin typeface="Oswald"/>
                <a:ea typeface="Oswald"/>
                <a:cs typeface="Oswald"/>
                <a:sym typeface="Oswald"/>
              </a:rPr>
              <a:t>.</a:t>
            </a:r>
            <a:br>
              <a:rPr lang="en" sz="2900">
                <a:solidFill>
                  <a:srgbClr val="B7B7B7"/>
                </a:solidFill>
                <a:latin typeface="Oswald"/>
                <a:ea typeface="Oswald"/>
                <a:cs typeface="Oswald"/>
                <a:sym typeface="Oswald"/>
              </a:rPr>
            </a:br>
            <a:endParaRPr sz="2900">
              <a:solidFill>
                <a:srgbClr val="B7B7B7"/>
              </a:solidFill>
              <a:latin typeface="Oswald"/>
              <a:ea typeface="Oswald"/>
              <a:cs typeface="Oswald"/>
              <a:sym typeface="Oswald"/>
            </a:endParaRPr>
          </a:p>
          <a:p>
            <a:pPr indent="0" lvl="0" marL="0" rtl="0" algn="ctr">
              <a:spcBef>
                <a:spcPts val="0"/>
              </a:spcBef>
              <a:spcAft>
                <a:spcPts val="0"/>
              </a:spcAft>
              <a:buNone/>
            </a:pPr>
            <a:r>
              <a:rPr lang="en" sz="2900">
                <a:solidFill>
                  <a:srgbClr val="B7B7B7"/>
                </a:solidFill>
                <a:latin typeface="Average"/>
                <a:ea typeface="Average"/>
                <a:cs typeface="Average"/>
                <a:sym typeface="Average"/>
              </a:rPr>
              <a:t> The trick is to </a:t>
            </a:r>
            <a:r>
              <a:rPr b="1" lang="en" sz="2900">
                <a:solidFill>
                  <a:srgbClr val="00FF00"/>
                </a:solidFill>
                <a:latin typeface="Average"/>
                <a:ea typeface="Average"/>
                <a:cs typeface="Average"/>
                <a:sym typeface="Average"/>
              </a:rPr>
              <a:t>get those out quickly</a:t>
            </a:r>
            <a:r>
              <a:rPr lang="en" sz="2900">
                <a:solidFill>
                  <a:srgbClr val="B7B7B7"/>
                </a:solidFill>
                <a:latin typeface="Average"/>
                <a:ea typeface="Average"/>
                <a:cs typeface="Average"/>
                <a:sym typeface="Average"/>
              </a:rPr>
              <a:t> in order to get to the more insightful and unusual ideas.</a:t>
            </a:r>
            <a:endParaRPr sz="1250">
              <a:solidFill>
                <a:srgbClr val="AAAAAA"/>
              </a:solidFill>
              <a:latin typeface="Average"/>
              <a:ea typeface="Average"/>
              <a:cs typeface="Average"/>
              <a:sym typeface="Average"/>
            </a:endParaRPr>
          </a:p>
        </p:txBody>
      </p:sp>
      <p:sp>
        <p:nvSpPr>
          <p:cNvPr descr="Translations" id="779" name="Google Shape;779;p111"/>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ወደ ይበልጥ አስተዋይ እና ያልተለመዱ ሀሳቦች ለመድረስ መጥፎ ሀሳቦችዎን በፍጥነት ያግኙ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تخلص من أفكارك السيئة بسرعة حتى تتمكن من الوصول إلى أفكار أكثر عمقًا وغرابة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Treu ràpidament les teves males idees per tal d'arribar a les idees més perspicaces i inusuals.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尽快摆脱糟糕的想法，以获得更有洞察力和不同寻常的想法</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ایده‌های بد خود را سریعاً مطرح کنید تا به ایده‌های هوشمندانه‌تر و غیرمعمول‌تر برسید.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अपने बुरे विचारों को जल्दी से बाहर निकालें ताकि अधिक व्यावहारिक और असामान्य विचारों तक पहुंच सकें</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より洞察力に富んだ、珍しいアイデアを得るために、悪いアイデアをすぐに捨てましょう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더욱 통찰력 있고 특이한 아이디어를 얻으려면 나쁜 아이디어를 빨리 없애십시오.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Fikrên xwe yên xirab zû derxin holê da ku hûn bigihîjin ramanên têgihîştîtir û neasayîtir.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Tire suas ideias ruins rapidamente para chegar às ideias mais perspicazes e incomuns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ਵਧੇਰੇ ਸੂਝਵਾਨ ਅਤੇ ਅਸਾਧਾਰਨ ਵਿਚਾਰਾਂ ਤੱਕ ਪਹੁੰਚਣ ਲਈ ਆਪਣੇ ਮਾੜੇ ਵਿਚਾਰਾਂ ਨੂੰ ਜਲਦੀ ਬਾਹਰ ਕੱਢੋ।</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Быстро избавляйтесь от своих плохих идей, чтобы перейти к более содержательным и необычным идеям.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dhakhso leh u soo saar fikradahaaga xun si aad u hesho fikrado badan oo caqli badan oo aan caadi ahayn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Saca tus malas ideas rápidamente para poder llegar a las ideas más perspicaces e inusuales.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Toa mawazo yako mabaya haraka ili kupata mawazo ya utambuzi zaidi na yasiyo ya kawaida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Ilabas nang mabilis ang iyong mga masasamang ideya upang makakuha ng mas malalim at hindi pangkaraniwang mga ideya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Daha içgörülü ve sıra dışı fikirlere ulaşmak için kötü fikirlerinizi hızla ortaya atın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Швидко позбуйтеся поганих ідей, щоб перейти до більш проникливих та незвичайних.</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Hãy nhanh chóng loại bỏ những ý tưởng tồi tệ để có được những ý tưởng sâu sắc và khác thường hơn</a:t>
            </a:r>
            <a:endParaRPr sz="1250">
              <a:solidFill>
                <a:srgbClr val="CACACA"/>
              </a:solidFill>
              <a:latin typeface="Average"/>
              <a:ea typeface="Average"/>
              <a:cs typeface="Average"/>
              <a:sym typeface="Average"/>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descr="Title" id="784" name="Google Shape;784;p11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You can’t come up with good ideas when you are </a:t>
            </a:r>
            <a:r>
              <a:rPr lang="en" sz="4800">
                <a:solidFill>
                  <a:srgbClr val="EA9999"/>
                </a:solidFill>
                <a:latin typeface="Oswald"/>
                <a:ea typeface="Oswald"/>
                <a:cs typeface="Oswald"/>
                <a:sym typeface="Oswald"/>
              </a:rPr>
              <a:t>talking to other people</a:t>
            </a:r>
            <a:r>
              <a:rPr lang="en" sz="4800">
                <a:solidFill>
                  <a:srgbClr val="FFFFFF"/>
                </a:solidFill>
                <a:latin typeface="Oswald"/>
                <a:ea typeface="Oswald"/>
                <a:cs typeface="Oswald"/>
                <a:sym typeface="Oswald"/>
              </a:rPr>
              <a:t>.</a:t>
            </a:r>
            <a:endParaRPr>
              <a:solidFill>
                <a:srgbClr val="AAAAAA"/>
              </a:solidFill>
              <a:latin typeface="Average"/>
              <a:ea typeface="Average"/>
              <a:cs typeface="Average"/>
              <a:sym typeface="Average"/>
            </a:endParaRPr>
          </a:p>
        </p:txBody>
      </p:sp>
      <p:sp>
        <p:nvSpPr>
          <p:cNvPr descr="Translations" id="785" name="Google Shape;785;p112"/>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ከሌሎች ሰዎች ጋር በሚነጋገሩበት ጊዜ ጥሩ ሀሳቦችን ማምጣት አይችሉም</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لا يمكنك التوصل إلى أفكار جيدة عندما تتحدث مع الآخرين</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No se t'acudeixen bones idees quan parles amb altres persones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当你和别人交谈时，你无法想出好主意</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وقتی با دیگران صحبت می‌کنید، نمی‌توانید ایده‌های خوبی ارائه دهید.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जब आप अन्य लोगों से बात कर रहे हों तो आपके पास अच्छे विचार नहीं आ सकते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他の人と話していると良いアイデアが思いつかない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다른 사람과 대화할 때는 좋은 아이디어가 나올 수 없습니다.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Dema ku hûn bi mirovên din re diaxivin, hûn nekarin ramanên baş bînin bîra xwe.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Você não consegue ter boas ideias quando está falando com outras pessoas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ਜਦੋਂ ਤੁਸੀਂ ਦੂਜੇ ਲੋਕਾਂ ਨਾਲ ਗੱਲ ਕਰ ਰਹੇ ਹੁੰਦੇ ਹੋ ਤਾਂ ਤੁਸੀਂ ਚੰਗੇ ਵਿਚਾਰ ਨਹੀਂ ਲੈ ਸਕਦੇ।</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Вы не сможете придумать хорошие идеи, когда разговариваете с другими людьми.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 la iman kartid fikrado wanaagsan markaad la hadlayso dadka kale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No puedes tener buenas ideas cuando hablas con otras personas.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Huwezi kuja na mawazo mazuri unapozungumza na watu wengine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Hindi ka makakaisip ng magagandang ideya kapag nakikipag-usap ka sa ibang tao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Başkalarıyla konuşurken iyi fikirler üretemezsiniz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Ви не можете придумати гарні ідеї, коли розмовляєте з іншими людьми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Bạn không thể đưa ra những ý tưởng hay khi đang nói chuyện với người khác</a:t>
            </a:r>
            <a:endParaRPr sz="2300">
              <a:solidFill>
                <a:srgbClr val="CACACA"/>
              </a:solidFill>
              <a:latin typeface="Average"/>
              <a:ea typeface="Average"/>
              <a:cs typeface="Average"/>
              <a:sym typeface="Average"/>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descr="All text" id="794" name="Google Shape;794;p114"/>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Five steps in the creative process</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2400">
              <a:solidFill>
                <a:srgbClr val="FFFFFF"/>
              </a:solidFill>
              <a:latin typeface="Average"/>
              <a:ea typeface="Average"/>
              <a:cs typeface="Average"/>
              <a:sym typeface="Average"/>
            </a:endParaRPr>
          </a:p>
          <a:p>
            <a:pPr indent="-381000" lvl="0" marL="457200" rtl="0" algn="l">
              <a:lnSpc>
                <a:spcPct val="115000"/>
              </a:lnSpc>
              <a:spcBef>
                <a:spcPts val="160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Preparation.</a:t>
            </a:r>
            <a:r>
              <a:rPr lang="en" sz="2400">
                <a:solidFill>
                  <a:srgbClr val="CACACA"/>
                </a:solidFill>
                <a:latin typeface="Average"/>
                <a:ea typeface="Average"/>
                <a:cs typeface="Average"/>
                <a:sym typeface="Average"/>
              </a:rPr>
              <a:t> Building skills, generating ideas, exploring ideas, gathering images, finding inspiration.</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Incubation. </a:t>
            </a:r>
            <a:r>
              <a:rPr lang="en" sz="2400">
                <a:solidFill>
                  <a:srgbClr val="CACACA"/>
                </a:solidFill>
                <a:latin typeface="Average"/>
                <a:ea typeface="Average"/>
                <a:cs typeface="Average"/>
                <a:sym typeface="Average"/>
              </a:rPr>
              <a:t>This is when the ideas ‘</a:t>
            </a:r>
            <a:r>
              <a:rPr i="1" lang="en" sz="2400">
                <a:solidFill>
                  <a:srgbClr val="CACACA"/>
                </a:solidFill>
                <a:latin typeface="Average"/>
                <a:ea typeface="Average"/>
                <a:cs typeface="Average"/>
                <a:sym typeface="Average"/>
              </a:rPr>
              <a:t>cook</a:t>
            </a:r>
            <a:r>
              <a:rPr lang="en" sz="2400">
                <a:solidFill>
                  <a:srgbClr val="CACACA"/>
                </a:solidFill>
                <a:latin typeface="Average"/>
                <a:ea typeface="Average"/>
                <a:cs typeface="Average"/>
                <a:sym typeface="Average"/>
              </a:rPr>
              <a:t>’. Intentionally trying combination and alternatives helps.</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Illumination.</a:t>
            </a:r>
            <a:r>
              <a:rPr lang="en" sz="2400">
                <a:solidFill>
                  <a:srgbClr val="CACACA"/>
                </a:solidFill>
                <a:latin typeface="Average"/>
                <a:ea typeface="Average"/>
                <a:cs typeface="Average"/>
                <a:sym typeface="Average"/>
              </a:rPr>
              <a:t> The ‘</a:t>
            </a:r>
            <a:r>
              <a:rPr i="1" lang="en" sz="2400">
                <a:solidFill>
                  <a:srgbClr val="CACACA"/>
                </a:solidFill>
                <a:latin typeface="Average"/>
                <a:ea typeface="Average"/>
                <a:cs typeface="Average"/>
                <a:sym typeface="Average"/>
              </a:rPr>
              <a:t>AHA!</a:t>
            </a:r>
            <a:r>
              <a:rPr lang="en" sz="2400">
                <a:solidFill>
                  <a:srgbClr val="CACACA"/>
                </a:solidFill>
                <a:latin typeface="Average"/>
                <a:ea typeface="Average"/>
                <a:cs typeface="Average"/>
                <a:sym typeface="Average"/>
              </a:rPr>
              <a:t>’ moment! Start to develop a set of solutions</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Evaluation.</a:t>
            </a:r>
            <a:r>
              <a:rPr lang="en" sz="2400">
                <a:solidFill>
                  <a:srgbClr val="CACACA"/>
                </a:solidFill>
                <a:latin typeface="Average"/>
                <a:ea typeface="Average"/>
                <a:cs typeface="Average"/>
                <a:sym typeface="Average"/>
              </a:rPr>
              <a:t> Examine which solution should be developed further</a:t>
            </a: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Implementation.</a:t>
            </a:r>
            <a:r>
              <a:rPr lang="en" sz="2400">
                <a:solidFill>
                  <a:srgbClr val="CACACA"/>
                </a:solidFill>
                <a:latin typeface="Average"/>
                <a:ea typeface="Average"/>
                <a:cs typeface="Average"/>
                <a:sym typeface="Average"/>
              </a:rPr>
              <a:t> Create the best idea, looking for ways to improve as you go...</a:t>
            </a:r>
            <a:endParaRPr sz="1800">
              <a:solidFill>
                <a:srgbClr val="CACACA"/>
              </a:solidFill>
              <a:latin typeface="Average"/>
              <a:ea typeface="Average"/>
              <a:cs typeface="Average"/>
              <a:sym typeface="Average"/>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15"/>
          <p:cNvSpPr txBox="1"/>
          <p:nvPr/>
        </p:nvSpPr>
        <p:spPr>
          <a:xfrm>
            <a:off x="311700" y="593367"/>
            <a:ext cx="8520600" cy="76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Different people approach creativity differently</a:t>
            </a:r>
            <a:endParaRPr sz="3600">
              <a:solidFill>
                <a:srgbClr val="FFFFFF"/>
              </a:solidFill>
              <a:latin typeface="Oswald"/>
              <a:ea typeface="Oswald"/>
              <a:cs typeface="Oswald"/>
              <a:sym typeface="Oswald"/>
            </a:endParaRPr>
          </a:p>
        </p:txBody>
      </p:sp>
      <p:graphicFrame>
        <p:nvGraphicFramePr>
          <p:cNvPr id="800" name="Google Shape;800;p115"/>
          <p:cNvGraphicFramePr/>
          <p:nvPr/>
        </p:nvGraphicFramePr>
        <p:xfrm>
          <a:off x="397125" y="2019300"/>
          <a:ext cx="3000000" cy="3000000"/>
        </p:xfrm>
        <a:graphic>
          <a:graphicData uri="http://schemas.openxmlformats.org/drawingml/2006/table">
            <a:tbl>
              <a:tblPr>
                <a:noFill/>
                <a:tableStyleId>{B4A2A4B0-6F27-45C3-B1CF-641AB7558EDB}</a:tableStyleId>
              </a:tblPr>
              <a:tblGrid>
                <a:gridCol w="1136000"/>
                <a:gridCol w="1064575"/>
                <a:gridCol w="667250"/>
                <a:gridCol w="1013675"/>
                <a:gridCol w="4498750"/>
              </a:tblGrid>
              <a:tr h="396200">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graphicFrame>
        <p:nvGraphicFramePr>
          <p:cNvPr id="801" name="Google Shape;801;p115"/>
          <p:cNvGraphicFramePr/>
          <p:nvPr/>
        </p:nvGraphicFramePr>
        <p:xfrm>
          <a:off x="381875" y="3380253"/>
          <a:ext cx="3000000" cy="3000000"/>
        </p:xfrm>
        <a:graphic>
          <a:graphicData uri="http://schemas.openxmlformats.org/drawingml/2006/table">
            <a:tbl>
              <a:tblPr>
                <a:noFill/>
                <a:tableStyleId>{B4A2A4B0-6F27-45C3-B1CF-641AB7558EDB}</a:tableStyleId>
              </a:tblPr>
              <a:tblGrid>
                <a:gridCol w="1136000"/>
                <a:gridCol w="4101275"/>
                <a:gridCol w="677425"/>
                <a:gridCol w="1034025"/>
                <a:gridCol w="1431525"/>
              </a:tblGrid>
              <a:tr h="396200">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802" name="Google Shape;802;p115"/>
          <p:cNvSpPr txBox="1"/>
          <p:nvPr/>
        </p:nvSpPr>
        <p:spPr>
          <a:xfrm>
            <a:off x="326950" y="1419250"/>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racehorse:</a:t>
            </a:r>
            <a:endParaRPr sz="3000">
              <a:solidFill>
                <a:srgbClr val="FFFFFF"/>
              </a:solidFill>
              <a:latin typeface="Oswald"/>
              <a:ea typeface="Oswald"/>
              <a:cs typeface="Oswald"/>
              <a:sym typeface="Oswald"/>
            </a:endParaRPr>
          </a:p>
        </p:txBody>
      </p:sp>
      <p:sp>
        <p:nvSpPr>
          <p:cNvPr id="803" name="Google Shape;803;p115"/>
          <p:cNvSpPr txBox="1"/>
          <p:nvPr/>
        </p:nvSpPr>
        <p:spPr>
          <a:xfrm>
            <a:off x="362050" y="2780853"/>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lottery ticket buyer:</a:t>
            </a:r>
            <a:endParaRPr sz="3000">
              <a:solidFill>
                <a:srgbClr val="FFFFFF"/>
              </a:solidFill>
              <a:latin typeface="Oswald"/>
              <a:ea typeface="Oswald"/>
              <a:cs typeface="Oswald"/>
              <a:sym typeface="Oswald"/>
            </a:endParaRPr>
          </a:p>
        </p:txBody>
      </p:sp>
      <p:graphicFrame>
        <p:nvGraphicFramePr>
          <p:cNvPr id="804" name="Google Shape;804;p115"/>
          <p:cNvGraphicFramePr/>
          <p:nvPr/>
        </p:nvGraphicFramePr>
        <p:xfrm>
          <a:off x="381875" y="4658903"/>
          <a:ext cx="3000000" cy="3000000"/>
        </p:xfrm>
        <a:graphic>
          <a:graphicData uri="http://schemas.openxmlformats.org/drawingml/2006/table">
            <a:tbl>
              <a:tblPr>
                <a:noFill/>
                <a:tableStyleId>{B4A2A4B0-6F27-45C3-B1CF-641AB7558EDB}</a:tableStyleId>
              </a:tblPr>
              <a:tblGrid>
                <a:gridCol w="4172700"/>
                <a:gridCol w="1064575"/>
                <a:gridCol w="657075"/>
                <a:gridCol w="1054375"/>
                <a:gridCol w="1431525"/>
              </a:tblGrid>
              <a:tr h="396200">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805" name="Google Shape;805;p115"/>
          <p:cNvSpPr txBox="1"/>
          <p:nvPr/>
        </p:nvSpPr>
        <p:spPr>
          <a:xfrm>
            <a:off x="362050" y="4059503"/>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perfectionist:</a:t>
            </a:r>
            <a:endParaRPr sz="3000">
              <a:solidFill>
                <a:srgbClr val="FFFFFF"/>
              </a:solidFill>
              <a:latin typeface="Oswald"/>
              <a:ea typeface="Oswald"/>
              <a:cs typeface="Oswald"/>
              <a:sym typeface="Oswald"/>
            </a:endParaRPr>
          </a:p>
        </p:txBody>
      </p:sp>
      <p:graphicFrame>
        <p:nvGraphicFramePr>
          <p:cNvPr id="806" name="Google Shape;806;p115"/>
          <p:cNvGraphicFramePr/>
          <p:nvPr/>
        </p:nvGraphicFramePr>
        <p:xfrm>
          <a:off x="381875" y="5933128"/>
          <a:ext cx="3000000" cy="3000000"/>
        </p:xfrm>
        <a:graphic>
          <a:graphicData uri="http://schemas.openxmlformats.org/drawingml/2006/table">
            <a:tbl>
              <a:tblPr>
                <a:noFill/>
                <a:tableStyleId>{B4A2A4B0-6F27-45C3-B1CF-641AB7558EDB}</a:tableStyleId>
              </a:tblPr>
              <a:tblGrid>
                <a:gridCol w="2348650"/>
                <a:gridCol w="1156325"/>
                <a:gridCol w="626425"/>
                <a:gridCol w="1299000"/>
                <a:gridCol w="2949850"/>
              </a:tblGrid>
              <a:tr h="396200">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Preparation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7F6000"/>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Incubation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74E13"/>
                    </a:solidFill>
                  </a:tcPr>
                </a:tc>
                <a:tc>
                  <a:txBody>
                    <a:bodyPr/>
                    <a:lstStyle/>
                    <a:p>
                      <a:pPr indent="0" lvl="0" marL="0" rtl="0" algn="ctr">
                        <a:spcBef>
                          <a:spcPts val="0"/>
                        </a:spcBef>
                        <a:spcAft>
                          <a:spcPts val="0"/>
                        </a:spcAft>
                        <a:buNone/>
                      </a:pPr>
                      <a:r>
                        <a:rPr b="1" lang="en">
                          <a:solidFill>
                            <a:srgbClr val="EFEFEF"/>
                          </a:solidFill>
                          <a:latin typeface="Average"/>
                          <a:ea typeface="Average"/>
                          <a:cs typeface="Average"/>
                          <a:sym typeface="Average"/>
                        </a:rPr>
                        <a:t>AHA!</a:t>
                      </a:r>
                      <a:endParaRPr b="1">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3C78D8"/>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Evaluation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20124D"/>
                    </a:solidFill>
                  </a:tcPr>
                </a:tc>
                <a:tc>
                  <a:txBody>
                    <a:bodyPr/>
                    <a:lstStyle/>
                    <a:p>
                      <a:pPr indent="0" lvl="0" marL="0" rtl="0" algn="ctr">
                        <a:spcBef>
                          <a:spcPts val="0"/>
                        </a:spcBef>
                        <a:spcAft>
                          <a:spcPts val="0"/>
                        </a:spcAft>
                        <a:buNone/>
                      </a:pPr>
                      <a:r>
                        <a:rPr lang="en">
                          <a:solidFill>
                            <a:srgbClr val="EFEFEF"/>
                          </a:solidFill>
                          <a:latin typeface="Average"/>
                          <a:ea typeface="Average"/>
                          <a:cs typeface="Average"/>
                          <a:sym typeface="Average"/>
                        </a:rPr>
                        <a:t>Implementation</a:t>
                      </a:r>
                      <a:endParaRPr>
                        <a:solidFill>
                          <a:srgbClr val="EFEFEF"/>
                        </a:solidFill>
                        <a:latin typeface="Average"/>
                        <a:ea typeface="Average"/>
                        <a:cs typeface="Average"/>
                        <a:sym typeface="Average"/>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solidFill>
                      <a:srgbClr val="A61C00"/>
                    </a:solidFill>
                  </a:tcPr>
                </a:tc>
              </a:tr>
            </a:tbl>
          </a:graphicData>
        </a:graphic>
      </p:graphicFrame>
      <p:sp>
        <p:nvSpPr>
          <p:cNvPr id="807" name="Google Shape;807;p115"/>
          <p:cNvSpPr txBox="1"/>
          <p:nvPr/>
        </p:nvSpPr>
        <p:spPr>
          <a:xfrm>
            <a:off x="362050" y="5333728"/>
            <a:ext cx="8450400" cy="59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The balanced approach:</a:t>
            </a:r>
            <a:endParaRPr sz="3000">
              <a:solidFill>
                <a:srgbClr val="FFFFFF"/>
              </a:solidFill>
              <a:latin typeface="Oswald"/>
              <a:ea typeface="Oswald"/>
              <a:cs typeface="Oswald"/>
              <a:sym typeface="Oswa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descr="All text" id="816" name="Google Shape;816;p117"/>
          <p:cNvSpPr txBox="1"/>
          <p:nvPr/>
        </p:nvSpPr>
        <p:spPr>
          <a:xfrm>
            <a:off x="0" y="0"/>
            <a:ext cx="4769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b="1" lang="en" sz="2400">
                <a:solidFill>
                  <a:srgbClr val="FFFFFF"/>
                </a:solidFill>
                <a:latin typeface="Average"/>
                <a:ea typeface="Average"/>
                <a:cs typeface="Average"/>
                <a:sym typeface="Average"/>
              </a:rPr>
              <a:t>Stop your painting skill builders.</a:t>
            </a:r>
            <a:r>
              <a:rPr lang="en" sz="2400">
                <a:solidFill>
                  <a:srgbClr val="CACACA"/>
                </a:solidFill>
                <a:latin typeface="Average"/>
                <a:ea typeface="Average"/>
                <a:cs typeface="Average"/>
                <a:sym typeface="Average"/>
              </a:rPr>
              <a:t> As part of your idea development for your painting, you will be able to practice painting specific things for your artwork. </a:t>
            </a:r>
            <a:r>
              <a:rPr b="1" lang="en" sz="2400">
                <a:solidFill>
                  <a:srgbClr val="FFFFFF"/>
                </a:solidFill>
                <a:latin typeface="Average"/>
                <a:ea typeface="Average"/>
                <a:cs typeface="Average"/>
                <a:sym typeface="Average"/>
              </a:rPr>
              <a:t>This is more useful.</a:t>
            </a:r>
            <a:r>
              <a:rPr lang="en" sz="2400">
                <a:solidFill>
                  <a:srgbClr val="CACACA"/>
                </a:solidFill>
                <a:latin typeface="Average"/>
                <a:ea typeface="Average"/>
                <a:cs typeface="Average"/>
                <a:sym typeface="Average"/>
              </a:rPr>
              <a:t> </a:t>
            </a:r>
            <a:br>
              <a:rPr lang="en"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Start </a:t>
            </a:r>
            <a:r>
              <a:rPr b="1" lang="en" sz="2400">
                <a:solidFill>
                  <a:srgbClr val="FFFFFF"/>
                </a:solidFill>
                <a:latin typeface="Average"/>
                <a:ea typeface="Average"/>
                <a:cs typeface="Average"/>
                <a:sym typeface="Average"/>
              </a:rPr>
              <a:t>developing</a:t>
            </a:r>
            <a:r>
              <a:rPr lang="en" sz="2400">
                <a:solidFill>
                  <a:srgbClr val="CACACA"/>
                </a:solidFill>
                <a:latin typeface="Average"/>
                <a:ea typeface="Average"/>
                <a:cs typeface="Average"/>
                <a:sym typeface="Average"/>
              </a:rPr>
              <a:t> your idea for your </a:t>
            </a:r>
            <a:r>
              <a:rPr b="1" lang="en" sz="2400">
                <a:solidFill>
                  <a:srgbClr val="FFFFFF"/>
                </a:solidFill>
                <a:latin typeface="Average"/>
                <a:ea typeface="Average"/>
                <a:cs typeface="Average"/>
                <a:sym typeface="Average"/>
              </a:rPr>
              <a:t>painting. </a:t>
            </a:r>
            <a:r>
              <a:rPr lang="en" sz="2400">
                <a:solidFill>
                  <a:srgbClr val="CACACA"/>
                </a:solidFill>
                <a:latin typeface="Average"/>
                <a:ea typeface="Average"/>
                <a:cs typeface="Average"/>
                <a:sym typeface="Average"/>
              </a:rPr>
              <a:t>Start by generating a </a:t>
            </a:r>
            <a:r>
              <a:rPr b="1" lang="en" sz="2400">
                <a:solidFill>
                  <a:srgbClr val="FFFFFF"/>
                </a:solidFill>
                <a:latin typeface="Average"/>
                <a:ea typeface="Average"/>
                <a:cs typeface="Average"/>
                <a:sym typeface="Average"/>
              </a:rPr>
              <a:t>lot of ideas</a:t>
            </a:r>
            <a:r>
              <a:rPr lang="en" sz="2400">
                <a:solidFill>
                  <a:srgbClr val="CACACA"/>
                </a:solidFill>
                <a:latin typeface="Average"/>
                <a:ea typeface="Average"/>
                <a:cs typeface="Average"/>
                <a:sym typeface="Average"/>
              </a:rPr>
              <a:t>.</a:t>
            </a:r>
            <a:br>
              <a:rPr lang="en"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 sz="2400">
                <a:solidFill>
                  <a:srgbClr val="CACACA"/>
                </a:solidFill>
                <a:latin typeface="Average"/>
                <a:ea typeface="Average"/>
                <a:cs typeface="Average"/>
                <a:sym typeface="Average"/>
              </a:rPr>
              <a:t>Bring a laptop </a:t>
            </a:r>
            <a:r>
              <a:rPr b="1" lang="en" sz="3600">
                <a:solidFill>
                  <a:srgbClr val="FFFFFF"/>
                </a:solidFill>
                <a:latin typeface="Average"/>
                <a:ea typeface="Average"/>
                <a:cs typeface="Average"/>
                <a:sym typeface="Average"/>
              </a:rPr>
              <a:t>💻</a:t>
            </a:r>
            <a:r>
              <a:rPr lang="en" sz="2400">
                <a:solidFill>
                  <a:srgbClr val="CACACA"/>
                </a:solidFill>
                <a:latin typeface="Average"/>
                <a:ea typeface="Average"/>
                <a:cs typeface="Average"/>
                <a:sym typeface="Average"/>
              </a:rPr>
              <a:t>next class!</a:t>
            </a:r>
            <a:endParaRPr sz="2400">
              <a:solidFill>
                <a:srgbClr val="CACACA"/>
              </a:solidFill>
              <a:latin typeface="Average"/>
              <a:ea typeface="Average"/>
              <a:cs typeface="Average"/>
              <a:sym typeface="Average"/>
            </a:endParaRPr>
          </a:p>
        </p:txBody>
      </p:sp>
      <p:pic>
        <p:nvPicPr>
          <p:cNvPr id="817" name="Google Shape;817;p117"/>
          <p:cNvPicPr preferRelativeResize="0"/>
          <p:nvPr/>
        </p:nvPicPr>
        <p:blipFill>
          <a:blip r:embed="rId3">
            <a:alphaModFix/>
          </a:blip>
          <a:stretch>
            <a:fillRect/>
          </a:stretch>
        </p:blipFill>
        <p:spPr>
          <a:xfrm>
            <a:off x="4686300" y="515125"/>
            <a:ext cx="4457700" cy="5770268"/>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5" name="Shape 825"/>
        <p:cNvGrpSpPr/>
        <p:nvPr/>
      </p:nvGrpSpPr>
      <p:grpSpPr>
        <a:xfrm>
          <a:off x="0" y="0"/>
          <a:ext cx="0" cy="0"/>
          <a:chOff x="0" y="0"/>
          <a:chExt cx="0" cy="0"/>
        </a:xfrm>
      </p:grpSpPr>
      <p:pic>
        <p:nvPicPr>
          <p:cNvPr id="826" name="Google Shape;826;p119"/>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descr="Title" id="831" name="Google Shape;831;p120"/>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832" name="Google Shape;832;p120"/>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833" name="Google Shape;833;p120"/>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7" name="Shape 837"/>
        <p:cNvGrpSpPr/>
        <p:nvPr/>
      </p:nvGrpSpPr>
      <p:grpSpPr>
        <a:xfrm>
          <a:off x="0" y="0"/>
          <a:ext cx="0" cy="0"/>
          <a:chOff x="0" y="0"/>
          <a:chExt cx="0" cy="0"/>
        </a:xfrm>
      </p:grpSpPr>
      <p:pic>
        <p:nvPicPr>
          <p:cNvPr id="838" name="Google Shape;838;p121"/>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839" name="Google Shape;839;p121"/>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descr="Translations" id="844" name="Google Shape;844;p122"/>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845" name="Google Shape;845;p122"/>
          <p:cNvGrpSpPr/>
          <p:nvPr/>
        </p:nvGrpSpPr>
        <p:grpSpPr>
          <a:xfrm>
            <a:off x="-12" y="0"/>
            <a:ext cx="4173913" cy="6857999"/>
            <a:chOff x="-12" y="0"/>
            <a:chExt cx="4173913" cy="6857999"/>
          </a:xfrm>
        </p:grpSpPr>
        <p:pic>
          <p:nvPicPr>
            <p:cNvPr id="846" name="Google Shape;846;p122"/>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847" name="Google Shape;847;p122"/>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descr="All text" id="852" name="Google Shape;852;p123"/>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6"/>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242" name="Google Shape;242;p46"/>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